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5.xml" ContentType="application/vnd.openxmlformats-officedocument.presentationml.notesSlide+xml"/>
  <Override PartName="/ppt/charts/chart6.xml" ContentType="application/vnd.openxmlformats-officedocument.drawingml.chart+xml"/>
  <Override PartName="/ppt/notesSlides/notesSlide2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7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251"/>
  </p:notesMasterIdLst>
  <p:handoutMasterIdLst>
    <p:handoutMasterId r:id="rId252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65" r:id="rId123"/>
    <p:sldId id="568" r:id="rId124"/>
    <p:sldId id="569" r:id="rId125"/>
    <p:sldId id="570" r:id="rId126"/>
    <p:sldId id="572" r:id="rId127"/>
    <p:sldId id="573" r:id="rId128"/>
    <p:sldId id="574" r:id="rId129"/>
    <p:sldId id="575" r:id="rId130"/>
    <p:sldId id="576" r:id="rId131"/>
    <p:sldId id="577" r:id="rId132"/>
    <p:sldId id="578" r:id="rId133"/>
    <p:sldId id="579" r:id="rId134"/>
    <p:sldId id="580" r:id="rId135"/>
    <p:sldId id="581" r:id="rId136"/>
    <p:sldId id="582" r:id="rId137"/>
    <p:sldId id="583" r:id="rId138"/>
    <p:sldId id="584" r:id="rId139"/>
    <p:sldId id="585" r:id="rId140"/>
    <p:sldId id="586" r:id="rId141"/>
    <p:sldId id="587" r:id="rId142"/>
    <p:sldId id="588" r:id="rId143"/>
    <p:sldId id="589" r:id="rId144"/>
    <p:sldId id="590" r:id="rId145"/>
    <p:sldId id="591" r:id="rId146"/>
    <p:sldId id="592" r:id="rId147"/>
    <p:sldId id="593" r:id="rId148"/>
    <p:sldId id="421" r:id="rId149"/>
    <p:sldId id="422" r:id="rId150"/>
    <p:sldId id="423" r:id="rId151"/>
    <p:sldId id="424" r:id="rId152"/>
    <p:sldId id="471" r:id="rId153"/>
    <p:sldId id="432" r:id="rId154"/>
    <p:sldId id="260" r:id="rId155"/>
    <p:sldId id="258" r:id="rId156"/>
    <p:sldId id="263" r:id="rId157"/>
    <p:sldId id="264" r:id="rId158"/>
    <p:sldId id="267" r:id="rId159"/>
    <p:sldId id="294" r:id="rId160"/>
    <p:sldId id="297" r:id="rId161"/>
    <p:sldId id="390" r:id="rId162"/>
    <p:sldId id="387" r:id="rId163"/>
    <p:sldId id="388" r:id="rId164"/>
    <p:sldId id="389" r:id="rId165"/>
    <p:sldId id="391" r:id="rId166"/>
    <p:sldId id="392" r:id="rId167"/>
    <p:sldId id="393" r:id="rId168"/>
    <p:sldId id="394" r:id="rId169"/>
    <p:sldId id="272" r:id="rId170"/>
    <p:sldId id="266" r:id="rId171"/>
    <p:sldId id="341" r:id="rId172"/>
    <p:sldId id="342" r:id="rId173"/>
    <p:sldId id="344" r:id="rId174"/>
    <p:sldId id="345" r:id="rId175"/>
    <p:sldId id="343" r:id="rId176"/>
    <p:sldId id="347" r:id="rId177"/>
    <p:sldId id="346" r:id="rId178"/>
    <p:sldId id="348" r:id="rId179"/>
    <p:sldId id="349" r:id="rId180"/>
    <p:sldId id="350" r:id="rId181"/>
    <p:sldId id="310" r:id="rId182"/>
    <p:sldId id="311" r:id="rId183"/>
    <p:sldId id="312" r:id="rId184"/>
    <p:sldId id="313" r:id="rId185"/>
    <p:sldId id="268" r:id="rId186"/>
    <p:sldId id="299" r:id="rId187"/>
    <p:sldId id="399" r:id="rId188"/>
    <p:sldId id="269" r:id="rId189"/>
    <p:sldId id="273" r:id="rId190"/>
    <p:sldId id="316" r:id="rId191"/>
    <p:sldId id="315" r:id="rId192"/>
    <p:sldId id="318" r:id="rId193"/>
    <p:sldId id="317" r:id="rId194"/>
    <p:sldId id="314" r:id="rId195"/>
    <p:sldId id="276" r:id="rId196"/>
    <p:sldId id="274" r:id="rId197"/>
    <p:sldId id="275" r:id="rId198"/>
    <p:sldId id="319" r:id="rId199"/>
    <p:sldId id="277" r:id="rId200"/>
    <p:sldId id="270" r:id="rId201"/>
    <p:sldId id="265" r:id="rId202"/>
    <p:sldId id="280" r:id="rId203"/>
    <p:sldId id="279" r:id="rId204"/>
    <p:sldId id="281" r:id="rId205"/>
    <p:sldId id="283" r:id="rId206"/>
    <p:sldId id="284" r:id="rId207"/>
    <p:sldId id="285" r:id="rId208"/>
    <p:sldId id="291" r:id="rId209"/>
    <p:sldId id="292" r:id="rId210"/>
    <p:sldId id="405" r:id="rId211"/>
    <p:sldId id="286" r:id="rId212"/>
    <p:sldId id="289" r:id="rId213"/>
    <p:sldId id="290" r:id="rId214"/>
    <p:sldId id="287" r:id="rId215"/>
    <p:sldId id="288" r:id="rId216"/>
    <p:sldId id="282" r:id="rId217"/>
    <p:sldId id="351" r:id="rId218"/>
    <p:sldId id="353" r:id="rId219"/>
    <p:sldId id="354" r:id="rId220"/>
    <p:sldId id="355" r:id="rId221"/>
    <p:sldId id="356" r:id="rId222"/>
    <p:sldId id="357" r:id="rId223"/>
    <p:sldId id="362" r:id="rId224"/>
    <p:sldId id="358" r:id="rId225"/>
    <p:sldId id="359" r:id="rId226"/>
    <p:sldId id="364" r:id="rId227"/>
    <p:sldId id="360" r:id="rId228"/>
    <p:sldId id="363" r:id="rId229"/>
    <p:sldId id="365" r:id="rId230"/>
    <p:sldId id="366" r:id="rId231"/>
    <p:sldId id="406" r:id="rId232"/>
    <p:sldId id="361" r:id="rId233"/>
    <p:sldId id="369" r:id="rId234"/>
    <p:sldId id="368" r:id="rId235"/>
    <p:sldId id="370" r:id="rId236"/>
    <p:sldId id="407" r:id="rId237"/>
    <p:sldId id="408" r:id="rId238"/>
    <p:sldId id="373" r:id="rId239"/>
    <p:sldId id="374" r:id="rId240"/>
    <p:sldId id="375" r:id="rId241"/>
    <p:sldId id="377" r:id="rId242"/>
    <p:sldId id="378" r:id="rId243"/>
    <p:sldId id="376" r:id="rId244"/>
    <p:sldId id="352" r:id="rId245"/>
    <p:sldId id="382" r:id="rId246"/>
    <p:sldId id="328" r:id="rId247"/>
    <p:sldId id="409" r:id="rId248"/>
    <p:sldId id="410" r:id="rId249"/>
    <p:sldId id="411" r:id="rId250"/>
  </p:sldIdLst>
  <p:sldSz cx="12192000" cy="6858000"/>
  <p:notesSz cx="6858000" cy="9144000"/>
  <p:embeddedFontLst>
    <p:embeddedFont>
      <p:font typeface="游ゴシック" panose="020B0400000000000000" pitchFamily="50" charset="-128"/>
      <p:regular r:id="rId253"/>
      <p:bold r:id="rId254"/>
    </p:embeddedFont>
    <p:embeddedFont>
      <p:font typeface="Roboto Condensed" panose="02000000000000000000" pitchFamily="2" charset="0"/>
      <p:regular r:id="rId255"/>
    </p:embeddedFont>
    <p:embeddedFont>
      <p:font typeface="Roboto Slab" pitchFamily="2" charset="0"/>
      <p:regular r:id="rId256"/>
      <p:bold r:id="rId257"/>
    </p:embeddedFont>
    <p:embeddedFont>
      <p:font typeface="Segoe UI Light" panose="020B0502040204020203" pitchFamily="34" charset="0"/>
      <p:regular r:id="rId258"/>
      <p:italic r:id="rId259"/>
    </p:embeddedFont>
    <p:embeddedFont>
      <p:font typeface="Roboto" pitchFamily="2" charset="0"/>
      <p:regular r:id="rId260"/>
      <p:italic r:id="rId261"/>
    </p:embeddedFont>
    <p:embeddedFont>
      <p:font typeface="Calibri" panose="020F0502020204030204" pitchFamily="34" charset="0"/>
      <p:regular r:id="rId262"/>
      <p:bold r:id="rId263"/>
      <p:italic r:id="rId264"/>
      <p:boldItalic r:id="rId265"/>
    </p:embeddedFont>
    <p:embeddedFont>
      <p:font typeface="Segoe UI" panose="020B0502040204020203" pitchFamily="34" charset="0"/>
      <p:regular r:id="rId266"/>
      <p:bold r:id="rId267"/>
      <p:italic r:id="rId268"/>
      <p:boldItalic r:id="rId269"/>
    </p:embeddedFont>
    <p:embeddedFont>
      <p:font typeface="Segoe UI Black" panose="020B0A02040204020203" pitchFamily="34" charset="0"/>
      <p:bold r:id="rId270"/>
      <p:boldItalic r:id="rId271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6. Programming Desgin" id="{2DDB2E21-4CB9-49F5-B70F-033446C1C857}">
          <p14:sldIdLst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0"/>
            <p14:sldId id="258"/>
            <p14:sldId id="263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3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/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89"/>
    <a:srgbClr val="292929"/>
    <a:srgbClr val="F8A43D"/>
    <a:srgbClr val="D61D58"/>
    <a:srgbClr val="E2E425"/>
    <a:srgbClr val="099543"/>
    <a:srgbClr val="7030A0"/>
    <a:srgbClr val="AF0B84"/>
    <a:srgbClr val="F5F5F5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68" Type="http://schemas.openxmlformats.org/officeDocument/2006/relationships/font" Target="fonts/font16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slide" Target="slides/slide232.xml"/><Relationship Id="rId258" Type="http://schemas.openxmlformats.org/officeDocument/2006/relationships/font" Target="fonts/font6.fntdata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slide" Target="slides/slide243.xml"/><Relationship Id="rId269" Type="http://schemas.openxmlformats.org/officeDocument/2006/relationships/font" Target="fonts/font17.fntdata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font" Target="fonts/font7.fntdata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font" Target="fonts/font18.fntdata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2" Type="http://schemas.openxmlformats.org/officeDocument/2006/relationships/slide" Target="slides/slide197.xml"/><Relationship Id="rId207" Type="http://schemas.openxmlformats.org/officeDocument/2006/relationships/slide" Target="slides/slide202.xml"/><Relationship Id="rId223" Type="http://schemas.openxmlformats.org/officeDocument/2006/relationships/slide" Target="slides/slide218.xml"/><Relationship Id="rId228" Type="http://schemas.openxmlformats.org/officeDocument/2006/relationships/slide" Target="slides/slide223.xml"/><Relationship Id="rId244" Type="http://schemas.openxmlformats.org/officeDocument/2006/relationships/slide" Target="slides/slide239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260" Type="http://schemas.openxmlformats.org/officeDocument/2006/relationships/font" Target="fonts/font8.fntdata"/><Relationship Id="rId265" Type="http://schemas.openxmlformats.org/officeDocument/2006/relationships/font" Target="fonts/font13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3" Type="http://schemas.openxmlformats.org/officeDocument/2006/relationships/slide" Target="slides/slide208.xml"/><Relationship Id="rId218" Type="http://schemas.openxmlformats.org/officeDocument/2006/relationships/slide" Target="slides/slide213.xml"/><Relationship Id="rId234" Type="http://schemas.openxmlformats.org/officeDocument/2006/relationships/slide" Target="slides/slide229.xml"/><Relationship Id="rId239" Type="http://schemas.openxmlformats.org/officeDocument/2006/relationships/slide" Target="slides/slide23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0" Type="http://schemas.openxmlformats.org/officeDocument/2006/relationships/slide" Target="slides/slide245.xml"/><Relationship Id="rId255" Type="http://schemas.openxmlformats.org/officeDocument/2006/relationships/font" Target="fonts/font3.fntdata"/><Relationship Id="rId271" Type="http://schemas.openxmlformats.org/officeDocument/2006/relationships/font" Target="fonts/font19.fntdata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0" Type="http://schemas.openxmlformats.org/officeDocument/2006/relationships/slide" Target="slides/slide235.xml"/><Relationship Id="rId245" Type="http://schemas.openxmlformats.org/officeDocument/2006/relationships/slide" Target="slides/slide240.xml"/><Relationship Id="rId261" Type="http://schemas.openxmlformats.org/officeDocument/2006/relationships/font" Target="fonts/font9.fntdata"/><Relationship Id="rId266" Type="http://schemas.openxmlformats.org/officeDocument/2006/relationships/font" Target="fonts/font14.fntdata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slide" Target="slides/slide230.xml"/><Relationship Id="rId251" Type="http://schemas.openxmlformats.org/officeDocument/2006/relationships/notesMaster" Target="notesMasters/notesMaster1.xml"/><Relationship Id="rId256" Type="http://schemas.openxmlformats.org/officeDocument/2006/relationships/font" Target="fonts/font4.fntdata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72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slide" Target="slides/slide236.xml"/><Relationship Id="rId246" Type="http://schemas.openxmlformats.org/officeDocument/2006/relationships/slide" Target="slides/slide241.xml"/><Relationship Id="rId267" Type="http://schemas.openxmlformats.org/officeDocument/2006/relationships/font" Target="fonts/font15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262" Type="http://schemas.openxmlformats.org/officeDocument/2006/relationships/font" Target="fonts/font10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font" Target="fonts/font5.fntdata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handoutMaster" Target="handoutMasters/handoutMaster1.xml"/><Relationship Id="rId273" Type="http://schemas.openxmlformats.org/officeDocument/2006/relationships/viewProps" Target="viewProps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font" Target="fonts/font11.fntdata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font" Target="fonts/font1.fntdata"/><Relationship Id="rId274" Type="http://schemas.openxmlformats.org/officeDocument/2006/relationships/theme" Target="theme/theme1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font" Target="fonts/font12.fntdata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font" Target="fonts/font2.fntdata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3681792"/>
        <c:axId val="313683328"/>
      </c:lineChart>
      <c:catAx>
        <c:axId val="31368179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13683328"/>
        <c:crosses val="autoZero"/>
        <c:auto val="1"/>
        <c:lblAlgn val="ctr"/>
        <c:lblOffset val="100"/>
        <c:noMultiLvlLbl val="0"/>
      </c:catAx>
      <c:valAx>
        <c:axId val="313683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1368179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15657600"/>
        <c:axId val="315659392"/>
      </c:barChart>
      <c:catAx>
        <c:axId val="315657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5659392"/>
        <c:crosses val="autoZero"/>
        <c:auto val="1"/>
        <c:lblAlgn val="ctr"/>
        <c:lblOffset val="100"/>
        <c:noMultiLvlLbl val="0"/>
      </c:catAx>
      <c:valAx>
        <c:axId val="3156593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565760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548416"/>
        <c:axId val="315550336"/>
      </c:lineChart>
      <c:catAx>
        <c:axId val="315548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5550336"/>
        <c:crosses val="autoZero"/>
        <c:auto val="1"/>
        <c:lblAlgn val="ctr"/>
        <c:lblOffset val="100"/>
        <c:noMultiLvlLbl val="0"/>
      </c:catAx>
      <c:valAx>
        <c:axId val="3155503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55484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586816"/>
        <c:axId val="315593088"/>
      </c:lineChart>
      <c:catAx>
        <c:axId val="315586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5593088"/>
        <c:crosses val="autoZero"/>
        <c:auto val="1"/>
        <c:lblAlgn val="ctr"/>
        <c:lblOffset val="100"/>
        <c:noMultiLvlLbl val="0"/>
      </c:catAx>
      <c:valAx>
        <c:axId val="31559308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55868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6055552"/>
        <c:axId val="316057472"/>
      </c:lineChart>
      <c:catAx>
        <c:axId val="316055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6057472"/>
        <c:crosses val="autoZero"/>
        <c:auto val="1"/>
        <c:lblAlgn val="ctr"/>
        <c:lblOffset val="100"/>
        <c:noMultiLvlLbl val="0"/>
      </c:catAx>
      <c:valAx>
        <c:axId val="31605747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60555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4926976"/>
        <c:axId val="314928512"/>
      </c:lineChart>
      <c:catAx>
        <c:axId val="3149269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14928512"/>
        <c:crosses val="autoZero"/>
        <c:auto val="1"/>
        <c:lblAlgn val="ctr"/>
        <c:lblOffset val="1000"/>
        <c:noMultiLvlLbl val="0"/>
      </c:catAx>
      <c:valAx>
        <c:axId val="3149285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1492697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14067968"/>
        <c:axId val="314069760"/>
      </c:barChart>
      <c:catAx>
        <c:axId val="314067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14069760"/>
        <c:crosses val="autoZero"/>
        <c:auto val="1"/>
        <c:lblAlgn val="ctr"/>
        <c:lblOffset val="100"/>
        <c:noMultiLvlLbl val="0"/>
      </c:catAx>
      <c:valAx>
        <c:axId val="3140697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4067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4021760"/>
        <c:axId val="314023296"/>
      </c:barChart>
      <c:catAx>
        <c:axId val="31402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4023296"/>
        <c:crosses val="autoZero"/>
        <c:auto val="1"/>
        <c:lblAlgn val="ctr"/>
        <c:lblOffset val="100"/>
        <c:noMultiLvlLbl val="0"/>
      </c:catAx>
      <c:valAx>
        <c:axId val="3140232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402176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4159104"/>
        <c:axId val="314160640"/>
      </c:barChart>
      <c:catAx>
        <c:axId val="314159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4160640"/>
        <c:crosses val="autoZero"/>
        <c:auto val="1"/>
        <c:lblAlgn val="ctr"/>
        <c:lblOffset val="100"/>
        <c:noMultiLvlLbl val="0"/>
      </c:catAx>
      <c:valAx>
        <c:axId val="3141606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415910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4673792"/>
        <c:axId val="314684160"/>
      </c:lineChart>
      <c:catAx>
        <c:axId val="31467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4684160"/>
        <c:crosses val="autoZero"/>
        <c:auto val="1"/>
        <c:lblAlgn val="ctr"/>
        <c:lblOffset val="100"/>
        <c:noMultiLvlLbl val="0"/>
      </c:catAx>
      <c:valAx>
        <c:axId val="3146841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467379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4791424"/>
        <c:axId val="314792960"/>
      </c:barChart>
      <c:catAx>
        <c:axId val="31479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4792960"/>
        <c:crosses val="autoZero"/>
        <c:auto val="1"/>
        <c:lblAlgn val="ctr"/>
        <c:lblOffset val="100"/>
        <c:noMultiLvlLbl val="0"/>
      </c:catAx>
      <c:valAx>
        <c:axId val="3147929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479142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4826112"/>
        <c:axId val="315294848"/>
      </c:barChart>
      <c:catAx>
        <c:axId val="314826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5294848"/>
        <c:crosses val="autoZero"/>
        <c:auto val="1"/>
        <c:lblAlgn val="ctr"/>
        <c:lblOffset val="100"/>
        <c:noMultiLvlLbl val="0"/>
      </c:catAx>
      <c:valAx>
        <c:axId val="3152948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48261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697792"/>
        <c:axId val="315703680"/>
      </c:lineChart>
      <c:catAx>
        <c:axId val="315697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5703680"/>
        <c:crosses val="autoZero"/>
        <c:auto val="1"/>
        <c:lblAlgn val="ctr"/>
        <c:lblOffset val="100"/>
        <c:noMultiLvlLbl val="0"/>
      </c:catAx>
      <c:valAx>
        <c:axId val="3157036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56977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01.06.2021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="" xmlns:a16="http://schemas.microsoft.com/office/drawing/2014/main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="" xmlns:a16="http://schemas.microsoft.com/office/drawing/2014/main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="" xmlns:a16="http://schemas.microsoft.com/office/drawing/2014/main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="" xmlns:a16="http://schemas.microsoft.com/office/drawing/2014/main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="" xmlns:a16="http://schemas.microsoft.com/office/drawing/2014/main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="" xmlns:a16="http://schemas.microsoft.com/office/drawing/2014/main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="" xmlns:a16="http://schemas.microsoft.com/office/drawing/2014/main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="" xmlns:a16="http://schemas.microsoft.com/office/drawing/2014/main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="" xmlns:a16="http://schemas.microsoft.com/office/drawing/2014/main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="" xmlns:a16="http://schemas.microsoft.com/office/drawing/2014/main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="" xmlns:a16="http://schemas.microsoft.com/office/drawing/2014/main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="" xmlns:a16="http://schemas.microsoft.com/office/drawing/2014/main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="" xmlns:a16="http://schemas.microsoft.com/office/drawing/2014/main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="" xmlns:a16="http://schemas.microsoft.com/office/drawing/2014/main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="" xmlns:a16="http://schemas.microsoft.com/office/drawing/2014/main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="" xmlns:a16="http://schemas.microsoft.com/office/drawing/2014/main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="" xmlns:a16="http://schemas.microsoft.com/office/drawing/2014/main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="" xmlns:a16="http://schemas.microsoft.com/office/drawing/2014/main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="" xmlns:a16="http://schemas.microsoft.com/office/drawing/2014/main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="" xmlns:a16="http://schemas.microsoft.com/office/drawing/2014/main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="" xmlns:a16="http://schemas.microsoft.com/office/drawing/2014/main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="" xmlns:a16="http://schemas.microsoft.com/office/drawing/2014/main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="" xmlns:a16="http://schemas.microsoft.com/office/drawing/2014/main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="" xmlns:a16="http://schemas.microsoft.com/office/drawing/2014/main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n.ca/biology/scarr/Ruminant_Digestion.html" TargetMode="External"/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jpeg"/></Relationships>
</file>

<file path=ppt/slides/_rels/slide1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68.png"/><Relationship Id="rId26" Type="http://schemas.openxmlformats.org/officeDocument/2006/relationships/image" Target="../media/image272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276.png"/><Relationship Id="rId42" Type="http://schemas.openxmlformats.org/officeDocument/2006/relationships/image" Target="../media/image280.png"/><Relationship Id="rId47" Type="http://schemas.openxmlformats.org/officeDocument/2006/relationships/image" Target="../media/image452.svg"/><Relationship Id="rId50" Type="http://schemas.openxmlformats.org/officeDocument/2006/relationships/image" Target="../media/image284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293.png"/><Relationship Id="rId76" Type="http://schemas.openxmlformats.org/officeDocument/2006/relationships/image" Target="../media/image297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61.png"/><Relationship Id="rId16" Type="http://schemas.openxmlformats.org/officeDocument/2006/relationships/image" Target="../media/image267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71.png"/><Relationship Id="rId32" Type="http://schemas.openxmlformats.org/officeDocument/2006/relationships/image" Target="../media/image275.png"/><Relationship Id="rId37" Type="http://schemas.openxmlformats.org/officeDocument/2006/relationships/image" Target="../media/image442.svg"/><Relationship Id="rId40" Type="http://schemas.openxmlformats.org/officeDocument/2006/relationships/image" Target="../media/image279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288.png"/><Relationship Id="rId66" Type="http://schemas.openxmlformats.org/officeDocument/2006/relationships/image" Target="../media/image292.png"/><Relationship Id="rId74" Type="http://schemas.openxmlformats.org/officeDocument/2006/relationships/image" Target="../media/image296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64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281.png"/><Relationship Id="rId52" Type="http://schemas.openxmlformats.org/officeDocument/2006/relationships/image" Target="../media/image285.png"/><Relationship Id="rId60" Type="http://schemas.openxmlformats.org/officeDocument/2006/relationships/image" Target="../media/image289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298.png"/><Relationship Id="rId81" Type="http://schemas.openxmlformats.org/officeDocument/2006/relationships/image" Target="../media/image486.svg"/><Relationship Id="rId4" Type="http://schemas.openxmlformats.org/officeDocument/2006/relationships/image" Target="../media/image262.png"/><Relationship Id="rId9" Type="http://schemas.openxmlformats.org/officeDocument/2006/relationships/image" Target="../media/image415.svg"/><Relationship Id="rId14" Type="http://schemas.openxmlformats.org/officeDocument/2006/relationships/image" Target="../media/image266.png"/><Relationship Id="rId22" Type="http://schemas.openxmlformats.org/officeDocument/2006/relationships/image" Target="../media/image270.png"/><Relationship Id="rId27" Type="http://schemas.openxmlformats.org/officeDocument/2006/relationships/image" Target="../media/image432.svg"/><Relationship Id="rId30" Type="http://schemas.openxmlformats.org/officeDocument/2006/relationships/image" Target="../media/image274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283.png"/><Relationship Id="rId56" Type="http://schemas.openxmlformats.org/officeDocument/2006/relationships/image" Target="../media/image287.png"/><Relationship Id="rId64" Type="http://schemas.openxmlformats.org/officeDocument/2006/relationships/image" Target="../media/image291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63.png"/><Relationship Id="rId51" Type="http://schemas.openxmlformats.org/officeDocument/2006/relationships/image" Target="../media/image456.svg"/><Relationship Id="rId72" Type="http://schemas.openxmlformats.org/officeDocument/2006/relationships/image" Target="../media/image295.png"/><Relationship Id="rId80" Type="http://schemas.openxmlformats.org/officeDocument/2006/relationships/image" Target="../media/image299.png"/><Relationship Id="rId3" Type="http://schemas.openxmlformats.org/officeDocument/2006/relationships/image" Target="../media/image409.svg"/><Relationship Id="rId12" Type="http://schemas.openxmlformats.org/officeDocument/2006/relationships/image" Target="../media/image265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278.png"/><Relationship Id="rId46" Type="http://schemas.openxmlformats.org/officeDocument/2006/relationships/image" Target="../media/image282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69.png"/><Relationship Id="rId41" Type="http://schemas.openxmlformats.org/officeDocument/2006/relationships/image" Target="../media/image446.svg"/><Relationship Id="rId54" Type="http://schemas.openxmlformats.org/officeDocument/2006/relationships/image" Target="../media/image286.png"/><Relationship Id="rId62" Type="http://schemas.openxmlformats.org/officeDocument/2006/relationships/image" Target="../media/image290.png"/><Relationship Id="rId70" Type="http://schemas.openxmlformats.org/officeDocument/2006/relationships/image" Target="../media/image294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273.png"/><Relationship Id="rId36" Type="http://schemas.openxmlformats.org/officeDocument/2006/relationships/image" Target="../media/image277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1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08.png"/><Relationship Id="rId26" Type="http://schemas.openxmlformats.org/officeDocument/2006/relationships/image" Target="../media/image312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16.png"/><Relationship Id="rId42" Type="http://schemas.openxmlformats.org/officeDocument/2006/relationships/image" Target="../media/image319.png"/><Relationship Id="rId47" Type="http://schemas.openxmlformats.org/officeDocument/2006/relationships/image" Target="../media/image524.svg"/><Relationship Id="rId50" Type="http://schemas.openxmlformats.org/officeDocument/2006/relationships/image" Target="../media/image323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32.png"/><Relationship Id="rId76" Type="http://schemas.openxmlformats.org/officeDocument/2006/relationships/image" Target="../media/image336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00.png"/><Relationship Id="rId16" Type="http://schemas.openxmlformats.org/officeDocument/2006/relationships/image" Target="../media/image307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11.png"/><Relationship Id="rId32" Type="http://schemas.openxmlformats.org/officeDocument/2006/relationships/image" Target="../media/image315.png"/><Relationship Id="rId37" Type="http://schemas.openxmlformats.org/officeDocument/2006/relationships/image" Target="../media/image514.svg"/><Relationship Id="rId40" Type="http://schemas.openxmlformats.org/officeDocument/2006/relationships/image" Target="../media/image318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27.png"/><Relationship Id="rId66" Type="http://schemas.openxmlformats.org/officeDocument/2006/relationships/image" Target="../media/image331.png"/><Relationship Id="rId74" Type="http://schemas.openxmlformats.org/officeDocument/2006/relationships/image" Target="../media/image335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04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20.png"/><Relationship Id="rId52" Type="http://schemas.openxmlformats.org/officeDocument/2006/relationships/image" Target="../media/image324.png"/><Relationship Id="rId60" Type="http://schemas.openxmlformats.org/officeDocument/2006/relationships/image" Target="../media/image328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37.png"/><Relationship Id="rId81" Type="http://schemas.openxmlformats.org/officeDocument/2006/relationships/image" Target="../media/image556.svg"/><Relationship Id="rId4" Type="http://schemas.openxmlformats.org/officeDocument/2006/relationships/image" Target="../media/image301.png"/><Relationship Id="rId9" Type="http://schemas.openxmlformats.org/officeDocument/2006/relationships/image" Target="../media/image385.svg"/><Relationship Id="rId14" Type="http://schemas.openxmlformats.org/officeDocument/2006/relationships/image" Target="../media/image306.png"/><Relationship Id="rId22" Type="http://schemas.openxmlformats.org/officeDocument/2006/relationships/image" Target="../media/image310.png"/><Relationship Id="rId27" Type="http://schemas.openxmlformats.org/officeDocument/2006/relationships/image" Target="../media/image504.svg"/><Relationship Id="rId30" Type="http://schemas.openxmlformats.org/officeDocument/2006/relationships/image" Target="../media/image314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22.png"/><Relationship Id="rId56" Type="http://schemas.openxmlformats.org/officeDocument/2006/relationships/image" Target="../media/image326.png"/><Relationship Id="rId64" Type="http://schemas.openxmlformats.org/officeDocument/2006/relationships/image" Target="../media/image330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03.png"/><Relationship Id="rId51" Type="http://schemas.openxmlformats.org/officeDocument/2006/relationships/image" Target="../media/image528.svg"/><Relationship Id="rId72" Type="http://schemas.openxmlformats.org/officeDocument/2006/relationships/image" Target="../media/image334.png"/><Relationship Id="rId80" Type="http://schemas.openxmlformats.org/officeDocument/2006/relationships/image" Target="../media/image338.png"/><Relationship Id="rId3" Type="http://schemas.openxmlformats.org/officeDocument/2006/relationships/image" Target="../media/image383.svg"/><Relationship Id="rId12" Type="http://schemas.openxmlformats.org/officeDocument/2006/relationships/image" Target="../media/image305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21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09.png"/><Relationship Id="rId41" Type="http://schemas.openxmlformats.org/officeDocument/2006/relationships/image" Target="../media/image518.svg"/><Relationship Id="rId54" Type="http://schemas.openxmlformats.org/officeDocument/2006/relationships/image" Target="../media/image325.png"/><Relationship Id="rId62" Type="http://schemas.openxmlformats.org/officeDocument/2006/relationships/image" Target="../media/image329.png"/><Relationship Id="rId70" Type="http://schemas.openxmlformats.org/officeDocument/2006/relationships/image" Target="../media/image333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2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13.png"/><Relationship Id="rId36" Type="http://schemas.openxmlformats.org/officeDocument/2006/relationships/image" Target="../media/image317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1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47.png"/><Relationship Id="rId26" Type="http://schemas.openxmlformats.org/officeDocument/2006/relationships/image" Target="../media/image351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55.png"/><Relationship Id="rId42" Type="http://schemas.openxmlformats.org/officeDocument/2006/relationships/image" Target="../media/image359.png"/><Relationship Id="rId47" Type="http://schemas.openxmlformats.org/officeDocument/2006/relationships/image" Target="../media/image596.svg"/><Relationship Id="rId50" Type="http://schemas.openxmlformats.org/officeDocument/2006/relationships/image" Target="../media/image363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372.png"/><Relationship Id="rId76" Type="http://schemas.openxmlformats.org/officeDocument/2006/relationships/image" Target="../media/image376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39.png"/><Relationship Id="rId16" Type="http://schemas.openxmlformats.org/officeDocument/2006/relationships/image" Target="../media/image346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50.png"/><Relationship Id="rId32" Type="http://schemas.openxmlformats.org/officeDocument/2006/relationships/image" Target="../media/image354.png"/><Relationship Id="rId37" Type="http://schemas.openxmlformats.org/officeDocument/2006/relationships/image" Target="../media/image586.svg"/><Relationship Id="rId40" Type="http://schemas.openxmlformats.org/officeDocument/2006/relationships/image" Target="../media/image358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67.png"/><Relationship Id="rId66" Type="http://schemas.openxmlformats.org/officeDocument/2006/relationships/image" Target="../media/image371.png"/><Relationship Id="rId74" Type="http://schemas.openxmlformats.org/officeDocument/2006/relationships/image" Target="../media/image375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43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60.png"/><Relationship Id="rId52" Type="http://schemas.openxmlformats.org/officeDocument/2006/relationships/image" Target="../media/image364.png"/><Relationship Id="rId60" Type="http://schemas.openxmlformats.org/officeDocument/2006/relationships/image" Target="../media/image368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377.png"/><Relationship Id="rId81" Type="http://schemas.openxmlformats.org/officeDocument/2006/relationships/image" Target="../media/image624.svg"/><Relationship Id="rId4" Type="http://schemas.openxmlformats.org/officeDocument/2006/relationships/image" Target="../media/image340.png"/><Relationship Id="rId9" Type="http://schemas.openxmlformats.org/officeDocument/2006/relationships/image" Target="../media/image564.svg"/><Relationship Id="rId14" Type="http://schemas.openxmlformats.org/officeDocument/2006/relationships/image" Target="../media/image345.png"/><Relationship Id="rId22" Type="http://schemas.openxmlformats.org/officeDocument/2006/relationships/image" Target="../media/image349.png"/><Relationship Id="rId27" Type="http://schemas.openxmlformats.org/officeDocument/2006/relationships/image" Target="../media/image578.svg"/><Relationship Id="rId30" Type="http://schemas.openxmlformats.org/officeDocument/2006/relationships/image" Target="../media/image353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62.png"/><Relationship Id="rId56" Type="http://schemas.openxmlformats.org/officeDocument/2006/relationships/image" Target="../media/image366.png"/><Relationship Id="rId64" Type="http://schemas.openxmlformats.org/officeDocument/2006/relationships/image" Target="../media/image370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42.png"/><Relationship Id="rId51" Type="http://schemas.openxmlformats.org/officeDocument/2006/relationships/image" Target="../media/image600.svg"/><Relationship Id="rId72" Type="http://schemas.openxmlformats.org/officeDocument/2006/relationships/image" Target="../media/image374.png"/><Relationship Id="rId80" Type="http://schemas.openxmlformats.org/officeDocument/2006/relationships/image" Target="../media/image378.png"/><Relationship Id="rId3" Type="http://schemas.openxmlformats.org/officeDocument/2006/relationships/image" Target="../media/image558.svg"/><Relationship Id="rId12" Type="http://schemas.openxmlformats.org/officeDocument/2006/relationships/image" Target="../media/image344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57.png"/><Relationship Id="rId46" Type="http://schemas.openxmlformats.org/officeDocument/2006/relationships/image" Target="../media/image361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48.png"/><Relationship Id="rId41" Type="http://schemas.openxmlformats.org/officeDocument/2006/relationships/image" Target="../media/image590.svg"/><Relationship Id="rId54" Type="http://schemas.openxmlformats.org/officeDocument/2006/relationships/image" Target="../media/image365.png"/><Relationship Id="rId62" Type="http://schemas.openxmlformats.org/officeDocument/2006/relationships/image" Target="../media/image369.png"/><Relationship Id="rId70" Type="http://schemas.openxmlformats.org/officeDocument/2006/relationships/image" Target="../media/image373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1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52.png"/><Relationship Id="rId36" Type="http://schemas.openxmlformats.org/officeDocument/2006/relationships/image" Target="../media/image356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1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387.png"/><Relationship Id="rId26" Type="http://schemas.openxmlformats.org/officeDocument/2006/relationships/image" Target="../media/image391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395.png"/><Relationship Id="rId42" Type="http://schemas.openxmlformats.org/officeDocument/2006/relationships/image" Target="../media/image319.png"/><Relationship Id="rId47" Type="http://schemas.openxmlformats.org/officeDocument/2006/relationships/image" Target="../media/image668.svg"/><Relationship Id="rId50" Type="http://schemas.openxmlformats.org/officeDocument/2006/relationships/image" Target="../media/image402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379.png"/><Relationship Id="rId16" Type="http://schemas.openxmlformats.org/officeDocument/2006/relationships/image" Target="../media/image386.png"/><Relationship Id="rId20" Type="http://schemas.openxmlformats.org/officeDocument/2006/relationships/image" Target="../media/image388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04.png"/><Relationship Id="rId62" Type="http://schemas.openxmlformats.org/officeDocument/2006/relationships/image" Target="../media/image40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1.png"/><Relationship Id="rId11" Type="http://schemas.openxmlformats.org/officeDocument/2006/relationships/image" Target="../media/image634.svg"/><Relationship Id="rId24" Type="http://schemas.openxmlformats.org/officeDocument/2006/relationships/image" Target="../media/image390.png"/><Relationship Id="rId32" Type="http://schemas.openxmlformats.org/officeDocument/2006/relationships/image" Target="../media/image394.png"/><Relationship Id="rId37" Type="http://schemas.openxmlformats.org/officeDocument/2006/relationships/image" Target="../media/image660.svg"/><Relationship Id="rId40" Type="http://schemas.openxmlformats.org/officeDocument/2006/relationships/image" Target="../media/image398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06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392.png"/><Relationship Id="rId36" Type="http://schemas.openxmlformats.org/officeDocument/2006/relationships/image" Target="../media/image396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383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399.png"/><Relationship Id="rId52" Type="http://schemas.openxmlformats.org/officeDocument/2006/relationships/image" Target="../media/image403.png"/><Relationship Id="rId60" Type="http://schemas.openxmlformats.org/officeDocument/2006/relationships/image" Target="../media/image407.png"/><Relationship Id="rId65" Type="http://schemas.openxmlformats.org/officeDocument/2006/relationships/image" Target="../media/image686.svg"/><Relationship Id="rId4" Type="http://schemas.openxmlformats.org/officeDocument/2006/relationships/image" Target="../media/image380.png"/><Relationship Id="rId9" Type="http://schemas.openxmlformats.org/officeDocument/2006/relationships/image" Target="../media/image632.svg"/><Relationship Id="rId14" Type="http://schemas.openxmlformats.org/officeDocument/2006/relationships/image" Target="../media/image385.png"/><Relationship Id="rId22" Type="http://schemas.openxmlformats.org/officeDocument/2006/relationships/image" Target="../media/image389.png"/><Relationship Id="rId27" Type="http://schemas.openxmlformats.org/officeDocument/2006/relationships/image" Target="../media/image650.svg"/><Relationship Id="rId30" Type="http://schemas.openxmlformats.org/officeDocument/2006/relationships/image" Target="../media/image393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01.png"/><Relationship Id="rId56" Type="http://schemas.openxmlformats.org/officeDocument/2006/relationships/image" Target="../media/image405.png"/><Relationship Id="rId64" Type="http://schemas.openxmlformats.org/officeDocument/2006/relationships/image" Target="../media/image409.png"/><Relationship Id="rId8" Type="http://schemas.openxmlformats.org/officeDocument/2006/relationships/image" Target="../media/image382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384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397.png"/><Relationship Id="rId46" Type="http://schemas.openxmlformats.org/officeDocument/2006/relationships/image" Target="../media/image400.png"/><Relationship Id="rId59" Type="http://schemas.openxmlformats.org/officeDocument/2006/relationships/image" Target="../media/image680.sv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11.png"/><Relationship Id="rId7" Type="http://schemas.openxmlformats.org/officeDocument/2006/relationships/image" Target="../media/image413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15.png"/><Relationship Id="rId5" Type="http://schemas.openxmlformats.org/officeDocument/2006/relationships/image" Target="../media/image412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14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8.png"/><Relationship Id="rId5" Type="http://schemas.openxmlformats.org/officeDocument/2006/relationships/image" Target="../media/image35.svg"/><Relationship Id="rId4" Type="http://schemas.openxmlformats.org/officeDocument/2006/relationships/image" Target="../media/image417.png"/><Relationship Id="rId9" Type="http://schemas.openxmlformats.org/officeDocument/2006/relationships/image" Target="../media/image39.sv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21.png"/><Relationship Id="rId5" Type="http://schemas.openxmlformats.org/officeDocument/2006/relationships/image" Target="../media/image43.svg"/><Relationship Id="rId4" Type="http://schemas.openxmlformats.org/officeDocument/2006/relationships/image" Target="../media/image420.png"/><Relationship Id="rId9" Type="http://schemas.openxmlformats.org/officeDocument/2006/relationships/image" Target="../media/image47.sv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28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25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27.png"/><Relationship Id="rId4" Type="http://schemas.openxmlformats.org/officeDocument/2006/relationships/image" Target="../media/image424.png"/><Relationship Id="rId9" Type="http://schemas.openxmlformats.org/officeDocument/2006/relationships/image" Target="../media/image47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34.png"/><Relationship Id="rId18" Type="http://schemas.openxmlformats.org/officeDocument/2006/relationships/image" Target="../media/image71.svg"/><Relationship Id="rId3" Type="http://schemas.openxmlformats.org/officeDocument/2006/relationships/image" Target="../media/image429.png"/><Relationship Id="rId7" Type="http://schemas.openxmlformats.org/officeDocument/2006/relationships/image" Target="../media/image431.png"/><Relationship Id="rId12" Type="http://schemas.openxmlformats.org/officeDocument/2006/relationships/image" Target="../media/image65.svg"/><Relationship Id="rId17" Type="http://schemas.openxmlformats.org/officeDocument/2006/relationships/image" Target="../media/image43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433.png"/><Relationship Id="rId5" Type="http://schemas.openxmlformats.org/officeDocument/2006/relationships/image" Target="../media/image430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32.png"/><Relationship Id="rId14" Type="http://schemas.openxmlformats.org/officeDocument/2006/relationships/image" Target="../media/image67.sv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18.png"/><Relationship Id="rId5" Type="http://schemas.openxmlformats.org/officeDocument/2006/relationships/image" Target="../media/image35.svg"/><Relationship Id="rId4" Type="http://schemas.openxmlformats.org/officeDocument/2006/relationships/image" Target="../media/image417.png"/><Relationship Id="rId9" Type="http://schemas.openxmlformats.org/officeDocument/2006/relationships/image" Target="../media/image39.sv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1.png"/><Relationship Id="rId5" Type="http://schemas.openxmlformats.org/officeDocument/2006/relationships/image" Target="../media/image43.svg"/><Relationship Id="rId4" Type="http://schemas.openxmlformats.org/officeDocument/2006/relationships/image" Target="../media/image420.png"/><Relationship Id="rId9" Type="http://schemas.openxmlformats.org/officeDocument/2006/relationships/image" Target="../media/image47.sv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28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25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27.png"/><Relationship Id="rId4" Type="http://schemas.openxmlformats.org/officeDocument/2006/relationships/image" Target="../media/image424.png"/><Relationship Id="rId9" Type="http://schemas.openxmlformats.org/officeDocument/2006/relationships/image" Target="../media/image4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34.png"/><Relationship Id="rId18" Type="http://schemas.openxmlformats.org/officeDocument/2006/relationships/image" Target="../media/image71.svg"/><Relationship Id="rId3" Type="http://schemas.openxmlformats.org/officeDocument/2006/relationships/image" Target="../media/image429.png"/><Relationship Id="rId7" Type="http://schemas.openxmlformats.org/officeDocument/2006/relationships/image" Target="../media/image431.png"/><Relationship Id="rId12" Type="http://schemas.openxmlformats.org/officeDocument/2006/relationships/image" Target="../media/image65.svg"/><Relationship Id="rId17" Type="http://schemas.openxmlformats.org/officeDocument/2006/relationships/image" Target="../media/image43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9.svg"/><Relationship Id="rId11" Type="http://schemas.openxmlformats.org/officeDocument/2006/relationships/image" Target="../media/image433.png"/><Relationship Id="rId5" Type="http://schemas.openxmlformats.org/officeDocument/2006/relationships/image" Target="../media/image430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32.png"/><Relationship Id="rId14" Type="http://schemas.openxmlformats.org/officeDocument/2006/relationships/image" Target="../media/image67.sv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18.png"/><Relationship Id="rId5" Type="http://schemas.openxmlformats.org/officeDocument/2006/relationships/image" Target="../media/image35.svg"/><Relationship Id="rId4" Type="http://schemas.openxmlformats.org/officeDocument/2006/relationships/image" Target="../media/image417.png"/><Relationship Id="rId9" Type="http://schemas.openxmlformats.org/officeDocument/2006/relationships/image" Target="../media/image39.sv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21.png"/><Relationship Id="rId5" Type="http://schemas.openxmlformats.org/officeDocument/2006/relationships/image" Target="../media/image43.svg"/><Relationship Id="rId4" Type="http://schemas.openxmlformats.org/officeDocument/2006/relationships/image" Target="../media/image420.png"/><Relationship Id="rId9" Type="http://schemas.openxmlformats.org/officeDocument/2006/relationships/image" Target="../media/image47.sv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28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25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27.png"/><Relationship Id="rId4" Type="http://schemas.openxmlformats.org/officeDocument/2006/relationships/image" Target="../media/image424.png"/><Relationship Id="rId9" Type="http://schemas.openxmlformats.org/officeDocument/2006/relationships/image" Target="../media/image47.sv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34.png"/><Relationship Id="rId18" Type="http://schemas.openxmlformats.org/officeDocument/2006/relationships/image" Target="../media/image71.svg"/><Relationship Id="rId3" Type="http://schemas.openxmlformats.org/officeDocument/2006/relationships/image" Target="../media/image429.png"/><Relationship Id="rId7" Type="http://schemas.openxmlformats.org/officeDocument/2006/relationships/image" Target="../media/image431.png"/><Relationship Id="rId12" Type="http://schemas.openxmlformats.org/officeDocument/2006/relationships/image" Target="../media/image65.svg"/><Relationship Id="rId17" Type="http://schemas.openxmlformats.org/officeDocument/2006/relationships/image" Target="../media/image43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9.svg"/><Relationship Id="rId11" Type="http://schemas.openxmlformats.org/officeDocument/2006/relationships/image" Target="../media/image433.png"/><Relationship Id="rId5" Type="http://schemas.openxmlformats.org/officeDocument/2006/relationships/image" Target="../media/image430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32.png"/><Relationship Id="rId14" Type="http://schemas.openxmlformats.org/officeDocument/2006/relationships/image" Target="../media/image67.sv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437.png"/><Relationship Id="rId4" Type="http://schemas.openxmlformats.org/officeDocument/2006/relationships/image" Target="../media/image74.sv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28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25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27.png"/><Relationship Id="rId4" Type="http://schemas.openxmlformats.org/officeDocument/2006/relationships/image" Target="../media/image424.png"/><Relationship Id="rId9" Type="http://schemas.openxmlformats.org/officeDocument/2006/relationships/image" Target="../media/image47.sv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24.png"/><Relationship Id="rId7" Type="http://schemas.openxmlformats.org/officeDocument/2006/relationships/image" Target="../media/image427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426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4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40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441.png"/><Relationship Id="rId4" Type="http://schemas.openxmlformats.org/officeDocument/2006/relationships/image" Target="../media/image81.sv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43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433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45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31.png"/><Relationship Id="rId5" Type="http://schemas.openxmlformats.org/officeDocument/2006/relationships/image" Target="../media/image59.svg"/><Relationship Id="rId10" Type="http://schemas.openxmlformats.org/officeDocument/2006/relationships/image" Target="../media/image446.png"/><Relationship Id="rId4" Type="http://schemas.openxmlformats.org/officeDocument/2006/relationships/image" Target="../media/image430.png"/><Relationship Id="rId9" Type="http://schemas.openxmlformats.org/officeDocument/2006/relationships/image" Target="../media/image63.sv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44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448.png"/><Relationship Id="rId4" Type="http://schemas.openxmlformats.org/officeDocument/2006/relationships/image" Target="../media/image93.svg"/><Relationship Id="rId9" Type="http://schemas.openxmlformats.org/officeDocument/2006/relationships/image" Target="../media/image449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29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30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32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52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454.png"/><Relationship Id="rId4" Type="http://schemas.openxmlformats.org/officeDocument/2006/relationships/image" Target="../media/image451.png"/><Relationship Id="rId9" Type="http://schemas.openxmlformats.org/officeDocument/2006/relationships/image" Target="../media/image105.sv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459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56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458.png"/><Relationship Id="rId4" Type="http://schemas.openxmlformats.org/officeDocument/2006/relationships/image" Target="../media/image454.png"/><Relationship Id="rId9" Type="http://schemas.openxmlformats.org/officeDocument/2006/relationships/image" Target="../media/image113.sv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451.png"/><Relationship Id="rId7" Type="http://schemas.openxmlformats.org/officeDocument/2006/relationships/image" Target="../media/image460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462.png"/><Relationship Id="rId5" Type="http://schemas.openxmlformats.org/officeDocument/2006/relationships/image" Target="../media/image450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4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64.png"/><Relationship Id="rId5" Type="http://schemas.openxmlformats.org/officeDocument/2006/relationships/image" Target="../media/image125.svg"/><Relationship Id="rId4" Type="http://schemas.openxmlformats.org/officeDocument/2006/relationships/image" Target="../media/image463.png"/><Relationship Id="rId9" Type="http://schemas.openxmlformats.org/officeDocument/2006/relationships/image" Target="../media/image129.sv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69.png"/><Relationship Id="rId5" Type="http://schemas.openxmlformats.org/officeDocument/2006/relationships/image" Target="../media/image135.svg"/><Relationship Id="rId4" Type="http://schemas.openxmlformats.org/officeDocument/2006/relationships/image" Target="../media/image46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18.png"/><Relationship Id="rId5" Type="http://schemas.openxmlformats.org/officeDocument/2006/relationships/image" Target="../media/image35.svg"/><Relationship Id="rId4" Type="http://schemas.openxmlformats.org/officeDocument/2006/relationships/image" Target="../media/image417.png"/><Relationship Id="rId9" Type="http://schemas.openxmlformats.org/officeDocument/2006/relationships/image" Target="../media/image39.sv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72.png"/><Relationship Id="rId5" Type="http://schemas.openxmlformats.org/officeDocument/2006/relationships/image" Target="../media/image141.svg"/><Relationship Id="rId4" Type="http://schemas.openxmlformats.org/officeDocument/2006/relationships/image" Target="../media/image471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473.png"/><Relationship Id="rId7" Type="http://schemas.openxmlformats.org/officeDocument/2006/relationships/image" Target="../media/image47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477.png"/><Relationship Id="rId5" Type="http://schemas.openxmlformats.org/officeDocument/2006/relationships/image" Target="../media/image47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476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478.png"/><Relationship Id="rId7" Type="http://schemas.openxmlformats.org/officeDocument/2006/relationships/image" Target="../media/image48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479.png"/><Relationship Id="rId4" Type="http://schemas.openxmlformats.org/officeDocument/2006/relationships/image" Target="../media/image15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481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48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48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488.png"/><Relationship Id="rId5" Type="http://schemas.openxmlformats.org/officeDocument/2006/relationships/image" Target="../media/image173.svg"/><Relationship Id="rId4" Type="http://schemas.openxmlformats.org/officeDocument/2006/relationships/image" Target="../media/image487.png"/><Relationship Id="rId9" Type="http://schemas.openxmlformats.org/officeDocument/2006/relationships/image" Target="../media/image177.sv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49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496.png"/><Relationship Id="rId5" Type="http://schemas.openxmlformats.org/officeDocument/2006/relationships/image" Target="../media/image203.svg"/><Relationship Id="rId4" Type="http://schemas.openxmlformats.org/officeDocument/2006/relationships/image" Target="../media/image495.png"/><Relationship Id="rId9" Type="http://schemas.openxmlformats.org/officeDocument/2006/relationships/image" Target="../media/image207.sv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503.png"/><Relationship Id="rId3" Type="http://schemas.openxmlformats.org/officeDocument/2006/relationships/image" Target="../media/image498.png"/><Relationship Id="rId7" Type="http://schemas.openxmlformats.org/officeDocument/2006/relationships/image" Target="../media/image500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502.png"/><Relationship Id="rId5" Type="http://schemas.openxmlformats.org/officeDocument/2006/relationships/image" Target="../media/image499.png"/><Relationship Id="rId15" Type="http://schemas.openxmlformats.org/officeDocument/2006/relationships/image" Target="../media/image504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501.png"/><Relationship Id="rId14" Type="http://schemas.openxmlformats.org/officeDocument/2006/relationships/image" Target="../media/image219.sv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05.png"/><Relationship Id="rId5" Type="http://schemas.openxmlformats.org/officeDocument/2006/relationships/image" Target="../media/image211.svg"/><Relationship Id="rId4" Type="http://schemas.openxmlformats.org/officeDocument/2006/relationships/image" Target="../media/image499.png"/><Relationship Id="rId9" Type="http://schemas.openxmlformats.org/officeDocument/2006/relationships/image" Target="../media/image22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1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08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10.png"/><Relationship Id="rId4" Type="http://schemas.openxmlformats.org/officeDocument/2006/relationships/image" Target="../media/image507.png"/><Relationship Id="rId9" Type="http://schemas.openxmlformats.org/officeDocument/2006/relationships/image" Target="../media/image231.sv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13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14.png"/><Relationship Id="rId7" Type="http://schemas.openxmlformats.org/officeDocument/2006/relationships/image" Target="../media/image5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15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443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18.png"/><Relationship Id="rId4" Type="http://schemas.openxmlformats.org/officeDocument/2006/relationships/image" Target="../media/image247.sv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20.png"/><Relationship Id="rId5" Type="http://schemas.openxmlformats.org/officeDocument/2006/relationships/image" Target="../media/image251.svg"/><Relationship Id="rId4" Type="http://schemas.openxmlformats.org/officeDocument/2006/relationships/image" Target="../media/image519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22.png"/><Relationship Id="rId7" Type="http://schemas.openxmlformats.org/officeDocument/2006/relationships/image" Target="../media/image524.png"/><Relationship Id="rId2" Type="http://schemas.openxmlformats.org/officeDocument/2006/relationships/image" Target="../media/image521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23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25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527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28.png"/><Relationship Id="rId5" Type="http://schemas.openxmlformats.org/officeDocument/2006/relationships/image" Target="../media/image249.svg"/><Relationship Id="rId4" Type="http://schemas.openxmlformats.org/officeDocument/2006/relationships/image" Target="../media/image518.png"/><Relationship Id="rId9" Type="http://schemas.openxmlformats.org/officeDocument/2006/relationships/image" Target="../media/image27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531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18.png"/><Relationship Id="rId9" Type="http://schemas.openxmlformats.org/officeDocument/2006/relationships/image" Target="../media/image2.sv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444.png"/><Relationship Id="rId5" Type="http://schemas.openxmlformats.org/officeDocument/2006/relationships/image" Target="../media/image65.svg"/><Relationship Id="rId4" Type="http://schemas.openxmlformats.org/officeDocument/2006/relationships/image" Target="../media/image433.png"/><Relationship Id="rId9" Type="http://schemas.openxmlformats.org/officeDocument/2006/relationships/image" Target="../media/image91.sv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534.png"/><Relationship Id="rId3" Type="http://schemas.openxmlformats.org/officeDocument/2006/relationships/image" Target="../media/image34.png"/><Relationship Id="rId7" Type="http://schemas.openxmlformats.org/officeDocument/2006/relationships/image" Target="../media/image435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489.png"/><Relationship Id="rId5" Type="http://schemas.openxmlformats.org/officeDocument/2006/relationships/image" Target="../media/image480.png"/><Relationship Id="rId15" Type="http://schemas.openxmlformats.org/officeDocument/2006/relationships/image" Target="../media/image535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533.png"/><Relationship Id="rId14" Type="http://schemas.openxmlformats.org/officeDocument/2006/relationships/image" Target="../media/image280.sv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536.png"/><Relationship Id="rId7" Type="http://schemas.openxmlformats.org/officeDocument/2006/relationships/image" Target="../media/image537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539.png"/><Relationship Id="rId5" Type="http://schemas.openxmlformats.org/officeDocument/2006/relationships/image" Target="../media/image508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538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25.png"/><Relationship Id="rId7" Type="http://schemas.openxmlformats.org/officeDocument/2006/relationships/image" Target="../media/image430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541.png"/><Relationship Id="rId5" Type="http://schemas.openxmlformats.org/officeDocument/2006/relationships/image" Target="../media/image540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31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542.png"/><Relationship Id="rId7" Type="http://schemas.openxmlformats.org/officeDocument/2006/relationships/image" Target="../media/image5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543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545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546.png"/><Relationship Id="rId7" Type="http://schemas.openxmlformats.org/officeDocument/2006/relationships/image" Target="../media/image547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459.png"/><Relationship Id="rId5" Type="http://schemas.openxmlformats.org/officeDocument/2006/relationships/image" Target="../media/image458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548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549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479.png"/><Relationship Id="rId4" Type="http://schemas.openxmlformats.org/officeDocument/2006/relationships/image" Target="../media/image310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552.png"/><Relationship Id="rId3" Type="http://schemas.openxmlformats.org/officeDocument/2006/relationships/image" Target="../media/image551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445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428.png"/><Relationship Id="rId14" Type="http://schemas.openxmlformats.org/officeDocument/2006/relationships/image" Target="../media/image320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558.png"/><Relationship Id="rId3" Type="http://schemas.openxmlformats.org/officeDocument/2006/relationships/image" Target="../media/image553.png"/><Relationship Id="rId7" Type="http://schemas.openxmlformats.org/officeDocument/2006/relationships/image" Target="../media/image555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557.png"/><Relationship Id="rId5" Type="http://schemas.openxmlformats.org/officeDocument/2006/relationships/image" Target="../media/image554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556.png"/><Relationship Id="rId14" Type="http://schemas.openxmlformats.org/officeDocument/2006/relationships/image" Target="../media/image332.sv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559.png"/><Relationship Id="rId7" Type="http://schemas.openxmlformats.org/officeDocument/2006/relationships/image" Target="../media/image560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541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445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564.png"/><Relationship Id="rId18" Type="http://schemas.openxmlformats.org/officeDocument/2006/relationships/image" Target="../media/image347.svg"/><Relationship Id="rId3" Type="http://schemas.openxmlformats.org/officeDocument/2006/relationships/image" Target="../media/image526.png"/><Relationship Id="rId7" Type="http://schemas.openxmlformats.org/officeDocument/2006/relationships/image" Target="../media/image562.png"/><Relationship Id="rId12" Type="http://schemas.openxmlformats.org/officeDocument/2006/relationships/image" Target="../media/image245.svg"/><Relationship Id="rId17" Type="http://schemas.openxmlformats.org/officeDocument/2006/relationships/image" Target="../media/image566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16.png"/><Relationship Id="rId5" Type="http://schemas.openxmlformats.org/officeDocument/2006/relationships/image" Target="../media/image561.png"/><Relationship Id="rId15" Type="http://schemas.openxmlformats.org/officeDocument/2006/relationships/image" Target="../media/image565.png"/><Relationship Id="rId10" Type="http://schemas.openxmlformats.org/officeDocument/2006/relationships/image" Target="../media/image341.svg"/><Relationship Id="rId19" Type="http://schemas.openxmlformats.org/officeDocument/2006/relationships/image" Target="../media/image567.png"/><Relationship Id="rId4" Type="http://schemas.openxmlformats.org/officeDocument/2006/relationships/image" Target="../media/image264.svg"/><Relationship Id="rId9" Type="http://schemas.openxmlformats.org/officeDocument/2006/relationships/image" Target="../media/image563.png"/><Relationship Id="rId14" Type="http://schemas.openxmlformats.org/officeDocument/2006/relationships/image" Target="../media/image343.sv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25.png"/><Relationship Id="rId7" Type="http://schemas.openxmlformats.org/officeDocument/2006/relationships/image" Target="../media/image430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541.png"/><Relationship Id="rId5" Type="http://schemas.openxmlformats.org/officeDocument/2006/relationships/image" Target="../media/image540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31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540.png"/><Relationship Id="rId7" Type="http://schemas.openxmlformats.org/officeDocument/2006/relationships/image" Target="../media/image5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30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31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569.png"/><Relationship Id="rId4" Type="http://schemas.openxmlformats.org/officeDocument/2006/relationships/image" Target="../media/image351.sv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570.png"/><Relationship Id="rId7" Type="http://schemas.openxmlformats.org/officeDocument/2006/relationships/image" Target="../media/image5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571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573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svg"/><Relationship Id="rId3" Type="http://schemas.openxmlformats.org/officeDocument/2006/relationships/image" Target="../media/image425.png"/><Relationship Id="rId7" Type="http://schemas.openxmlformats.org/officeDocument/2006/relationships/image" Target="../media/image5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363.svg"/><Relationship Id="rId5" Type="http://schemas.openxmlformats.org/officeDocument/2006/relationships/image" Target="../media/image574.png"/><Relationship Id="rId10" Type="http://schemas.openxmlformats.org/officeDocument/2006/relationships/image" Target="../media/image367.svg"/><Relationship Id="rId4" Type="http://schemas.openxmlformats.org/officeDocument/2006/relationships/image" Target="../media/image72.svg"/><Relationship Id="rId9" Type="http://schemas.openxmlformats.org/officeDocument/2006/relationships/image" Target="../media/image576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577.png"/><Relationship Id="rId7" Type="http://schemas.openxmlformats.org/officeDocument/2006/relationships/image" Target="../media/image5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578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5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81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440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442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8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40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42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40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3.svg"/><Relationship Id="rId5" Type="http://schemas.openxmlformats.org/officeDocument/2006/relationships/image" Target="../media/image441.png"/><Relationship Id="rId10" Type="http://schemas.openxmlformats.org/officeDocument/2006/relationships/image" Target="../media/image381.svg"/><Relationship Id="rId4" Type="http://schemas.openxmlformats.org/officeDocument/2006/relationships/image" Target="../media/image81.svg"/><Relationship Id="rId9" Type="http://schemas.openxmlformats.org/officeDocument/2006/relationships/image" Target="../media/image583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8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40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42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6.png"/><Relationship Id="rId3" Type="http://schemas.openxmlformats.org/officeDocument/2006/relationships/image" Target="../media/image423.png"/><Relationship Id="rId7" Type="http://schemas.openxmlformats.org/officeDocument/2006/relationships/image" Target="../media/image427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585.png"/><Relationship Id="rId5" Type="http://schemas.openxmlformats.org/officeDocument/2006/relationships/image" Target="../media/image424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584.png"/><Relationship Id="rId14" Type="http://schemas.openxmlformats.org/officeDocument/2006/relationships/image" Target="../media/image387.sv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40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441.png"/><Relationship Id="rId4" Type="http://schemas.openxmlformats.org/officeDocument/2006/relationships/image" Target="../media/image81.sv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43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65.svg"/><Relationship Id="rId5" Type="http://schemas.openxmlformats.org/officeDocument/2006/relationships/image" Target="../media/image433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45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450.png"/><Relationship Id="rId7" Type="http://schemas.openxmlformats.org/officeDocument/2006/relationships/image" Target="../media/image588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590.png"/><Relationship Id="rId5" Type="http://schemas.openxmlformats.org/officeDocument/2006/relationships/image" Target="../media/image424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589.png"/><Relationship Id="rId14" Type="http://schemas.openxmlformats.org/officeDocument/2006/relationships/image" Target="../media/image6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3.xml"/></Relationships>
</file>

<file path=ppt/slides/_rels/slide2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68.png"/><Relationship Id="rId26" Type="http://schemas.openxmlformats.org/officeDocument/2006/relationships/image" Target="../media/image272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276.png"/><Relationship Id="rId42" Type="http://schemas.openxmlformats.org/officeDocument/2006/relationships/image" Target="../media/image280.png"/><Relationship Id="rId47" Type="http://schemas.openxmlformats.org/officeDocument/2006/relationships/image" Target="../media/image452.svg"/><Relationship Id="rId50" Type="http://schemas.openxmlformats.org/officeDocument/2006/relationships/image" Target="../media/image284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293.png"/><Relationship Id="rId76" Type="http://schemas.openxmlformats.org/officeDocument/2006/relationships/image" Target="../media/image297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61.png"/><Relationship Id="rId16" Type="http://schemas.openxmlformats.org/officeDocument/2006/relationships/image" Target="../media/image267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71.png"/><Relationship Id="rId32" Type="http://schemas.openxmlformats.org/officeDocument/2006/relationships/image" Target="../media/image275.png"/><Relationship Id="rId37" Type="http://schemas.openxmlformats.org/officeDocument/2006/relationships/image" Target="../media/image442.svg"/><Relationship Id="rId40" Type="http://schemas.openxmlformats.org/officeDocument/2006/relationships/image" Target="../media/image279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288.png"/><Relationship Id="rId66" Type="http://schemas.openxmlformats.org/officeDocument/2006/relationships/image" Target="../media/image292.png"/><Relationship Id="rId74" Type="http://schemas.openxmlformats.org/officeDocument/2006/relationships/image" Target="../media/image296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64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281.png"/><Relationship Id="rId52" Type="http://schemas.openxmlformats.org/officeDocument/2006/relationships/image" Target="../media/image285.png"/><Relationship Id="rId60" Type="http://schemas.openxmlformats.org/officeDocument/2006/relationships/image" Target="../media/image289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298.png"/><Relationship Id="rId81" Type="http://schemas.openxmlformats.org/officeDocument/2006/relationships/image" Target="../media/image486.svg"/><Relationship Id="rId4" Type="http://schemas.openxmlformats.org/officeDocument/2006/relationships/image" Target="../media/image262.png"/><Relationship Id="rId9" Type="http://schemas.openxmlformats.org/officeDocument/2006/relationships/image" Target="../media/image415.svg"/><Relationship Id="rId14" Type="http://schemas.openxmlformats.org/officeDocument/2006/relationships/image" Target="../media/image266.png"/><Relationship Id="rId22" Type="http://schemas.openxmlformats.org/officeDocument/2006/relationships/image" Target="../media/image270.png"/><Relationship Id="rId27" Type="http://schemas.openxmlformats.org/officeDocument/2006/relationships/image" Target="../media/image432.svg"/><Relationship Id="rId30" Type="http://schemas.openxmlformats.org/officeDocument/2006/relationships/image" Target="../media/image274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283.png"/><Relationship Id="rId56" Type="http://schemas.openxmlformats.org/officeDocument/2006/relationships/image" Target="../media/image287.png"/><Relationship Id="rId64" Type="http://schemas.openxmlformats.org/officeDocument/2006/relationships/image" Target="../media/image291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63.png"/><Relationship Id="rId51" Type="http://schemas.openxmlformats.org/officeDocument/2006/relationships/image" Target="../media/image456.svg"/><Relationship Id="rId72" Type="http://schemas.openxmlformats.org/officeDocument/2006/relationships/image" Target="../media/image295.png"/><Relationship Id="rId80" Type="http://schemas.openxmlformats.org/officeDocument/2006/relationships/image" Target="../media/image299.png"/><Relationship Id="rId3" Type="http://schemas.openxmlformats.org/officeDocument/2006/relationships/image" Target="../media/image409.svg"/><Relationship Id="rId12" Type="http://schemas.openxmlformats.org/officeDocument/2006/relationships/image" Target="../media/image265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278.png"/><Relationship Id="rId46" Type="http://schemas.openxmlformats.org/officeDocument/2006/relationships/image" Target="../media/image282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69.png"/><Relationship Id="rId41" Type="http://schemas.openxmlformats.org/officeDocument/2006/relationships/image" Target="../media/image446.svg"/><Relationship Id="rId54" Type="http://schemas.openxmlformats.org/officeDocument/2006/relationships/image" Target="../media/image286.png"/><Relationship Id="rId62" Type="http://schemas.openxmlformats.org/officeDocument/2006/relationships/image" Target="../media/image290.png"/><Relationship Id="rId70" Type="http://schemas.openxmlformats.org/officeDocument/2006/relationships/image" Target="../media/image294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273.png"/><Relationship Id="rId36" Type="http://schemas.openxmlformats.org/officeDocument/2006/relationships/image" Target="../media/image277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08.png"/><Relationship Id="rId26" Type="http://schemas.openxmlformats.org/officeDocument/2006/relationships/image" Target="../media/image312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16.png"/><Relationship Id="rId42" Type="http://schemas.openxmlformats.org/officeDocument/2006/relationships/image" Target="../media/image319.png"/><Relationship Id="rId47" Type="http://schemas.openxmlformats.org/officeDocument/2006/relationships/image" Target="../media/image524.svg"/><Relationship Id="rId50" Type="http://schemas.openxmlformats.org/officeDocument/2006/relationships/image" Target="../media/image323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32.png"/><Relationship Id="rId76" Type="http://schemas.openxmlformats.org/officeDocument/2006/relationships/image" Target="../media/image336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00.png"/><Relationship Id="rId16" Type="http://schemas.openxmlformats.org/officeDocument/2006/relationships/image" Target="../media/image307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11.png"/><Relationship Id="rId32" Type="http://schemas.openxmlformats.org/officeDocument/2006/relationships/image" Target="../media/image315.png"/><Relationship Id="rId37" Type="http://schemas.openxmlformats.org/officeDocument/2006/relationships/image" Target="../media/image514.svg"/><Relationship Id="rId40" Type="http://schemas.openxmlformats.org/officeDocument/2006/relationships/image" Target="../media/image318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27.png"/><Relationship Id="rId66" Type="http://schemas.openxmlformats.org/officeDocument/2006/relationships/image" Target="../media/image331.png"/><Relationship Id="rId74" Type="http://schemas.openxmlformats.org/officeDocument/2006/relationships/image" Target="../media/image335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04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20.png"/><Relationship Id="rId52" Type="http://schemas.openxmlformats.org/officeDocument/2006/relationships/image" Target="../media/image324.png"/><Relationship Id="rId60" Type="http://schemas.openxmlformats.org/officeDocument/2006/relationships/image" Target="../media/image328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37.png"/><Relationship Id="rId81" Type="http://schemas.openxmlformats.org/officeDocument/2006/relationships/image" Target="../media/image556.svg"/><Relationship Id="rId4" Type="http://schemas.openxmlformats.org/officeDocument/2006/relationships/image" Target="../media/image301.png"/><Relationship Id="rId9" Type="http://schemas.openxmlformats.org/officeDocument/2006/relationships/image" Target="../media/image385.svg"/><Relationship Id="rId14" Type="http://schemas.openxmlformats.org/officeDocument/2006/relationships/image" Target="../media/image306.png"/><Relationship Id="rId22" Type="http://schemas.openxmlformats.org/officeDocument/2006/relationships/image" Target="../media/image310.png"/><Relationship Id="rId27" Type="http://schemas.openxmlformats.org/officeDocument/2006/relationships/image" Target="../media/image504.svg"/><Relationship Id="rId30" Type="http://schemas.openxmlformats.org/officeDocument/2006/relationships/image" Target="../media/image314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22.png"/><Relationship Id="rId56" Type="http://schemas.openxmlformats.org/officeDocument/2006/relationships/image" Target="../media/image326.png"/><Relationship Id="rId64" Type="http://schemas.openxmlformats.org/officeDocument/2006/relationships/image" Target="../media/image330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03.png"/><Relationship Id="rId51" Type="http://schemas.openxmlformats.org/officeDocument/2006/relationships/image" Target="../media/image528.svg"/><Relationship Id="rId72" Type="http://schemas.openxmlformats.org/officeDocument/2006/relationships/image" Target="../media/image334.png"/><Relationship Id="rId80" Type="http://schemas.openxmlformats.org/officeDocument/2006/relationships/image" Target="../media/image338.png"/><Relationship Id="rId3" Type="http://schemas.openxmlformats.org/officeDocument/2006/relationships/image" Target="../media/image383.svg"/><Relationship Id="rId12" Type="http://schemas.openxmlformats.org/officeDocument/2006/relationships/image" Target="../media/image305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21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09.png"/><Relationship Id="rId41" Type="http://schemas.openxmlformats.org/officeDocument/2006/relationships/image" Target="../media/image518.svg"/><Relationship Id="rId54" Type="http://schemas.openxmlformats.org/officeDocument/2006/relationships/image" Target="../media/image325.png"/><Relationship Id="rId62" Type="http://schemas.openxmlformats.org/officeDocument/2006/relationships/image" Target="../media/image329.png"/><Relationship Id="rId70" Type="http://schemas.openxmlformats.org/officeDocument/2006/relationships/image" Target="../media/image333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2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13.png"/><Relationship Id="rId36" Type="http://schemas.openxmlformats.org/officeDocument/2006/relationships/image" Target="../media/image317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47.png"/><Relationship Id="rId26" Type="http://schemas.openxmlformats.org/officeDocument/2006/relationships/image" Target="../media/image351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55.png"/><Relationship Id="rId42" Type="http://schemas.openxmlformats.org/officeDocument/2006/relationships/image" Target="../media/image359.png"/><Relationship Id="rId47" Type="http://schemas.openxmlformats.org/officeDocument/2006/relationships/image" Target="../media/image596.svg"/><Relationship Id="rId50" Type="http://schemas.openxmlformats.org/officeDocument/2006/relationships/image" Target="../media/image363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372.png"/><Relationship Id="rId76" Type="http://schemas.openxmlformats.org/officeDocument/2006/relationships/image" Target="../media/image376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39.png"/><Relationship Id="rId16" Type="http://schemas.openxmlformats.org/officeDocument/2006/relationships/image" Target="../media/image346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50.png"/><Relationship Id="rId32" Type="http://schemas.openxmlformats.org/officeDocument/2006/relationships/image" Target="../media/image354.png"/><Relationship Id="rId37" Type="http://schemas.openxmlformats.org/officeDocument/2006/relationships/image" Target="../media/image586.svg"/><Relationship Id="rId40" Type="http://schemas.openxmlformats.org/officeDocument/2006/relationships/image" Target="../media/image358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67.png"/><Relationship Id="rId66" Type="http://schemas.openxmlformats.org/officeDocument/2006/relationships/image" Target="../media/image371.png"/><Relationship Id="rId74" Type="http://schemas.openxmlformats.org/officeDocument/2006/relationships/image" Target="../media/image375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43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60.png"/><Relationship Id="rId52" Type="http://schemas.openxmlformats.org/officeDocument/2006/relationships/image" Target="../media/image364.png"/><Relationship Id="rId60" Type="http://schemas.openxmlformats.org/officeDocument/2006/relationships/image" Target="../media/image368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377.png"/><Relationship Id="rId81" Type="http://schemas.openxmlformats.org/officeDocument/2006/relationships/image" Target="../media/image624.svg"/><Relationship Id="rId4" Type="http://schemas.openxmlformats.org/officeDocument/2006/relationships/image" Target="../media/image340.png"/><Relationship Id="rId9" Type="http://schemas.openxmlformats.org/officeDocument/2006/relationships/image" Target="../media/image564.svg"/><Relationship Id="rId14" Type="http://schemas.openxmlformats.org/officeDocument/2006/relationships/image" Target="../media/image345.png"/><Relationship Id="rId22" Type="http://schemas.openxmlformats.org/officeDocument/2006/relationships/image" Target="../media/image349.png"/><Relationship Id="rId27" Type="http://schemas.openxmlformats.org/officeDocument/2006/relationships/image" Target="../media/image578.svg"/><Relationship Id="rId30" Type="http://schemas.openxmlformats.org/officeDocument/2006/relationships/image" Target="../media/image353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62.png"/><Relationship Id="rId56" Type="http://schemas.openxmlformats.org/officeDocument/2006/relationships/image" Target="../media/image366.png"/><Relationship Id="rId64" Type="http://schemas.openxmlformats.org/officeDocument/2006/relationships/image" Target="../media/image370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42.png"/><Relationship Id="rId51" Type="http://schemas.openxmlformats.org/officeDocument/2006/relationships/image" Target="../media/image600.svg"/><Relationship Id="rId72" Type="http://schemas.openxmlformats.org/officeDocument/2006/relationships/image" Target="../media/image374.png"/><Relationship Id="rId80" Type="http://schemas.openxmlformats.org/officeDocument/2006/relationships/image" Target="../media/image378.png"/><Relationship Id="rId3" Type="http://schemas.openxmlformats.org/officeDocument/2006/relationships/image" Target="../media/image558.svg"/><Relationship Id="rId12" Type="http://schemas.openxmlformats.org/officeDocument/2006/relationships/image" Target="../media/image344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57.png"/><Relationship Id="rId46" Type="http://schemas.openxmlformats.org/officeDocument/2006/relationships/image" Target="../media/image361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48.png"/><Relationship Id="rId41" Type="http://schemas.openxmlformats.org/officeDocument/2006/relationships/image" Target="../media/image590.svg"/><Relationship Id="rId54" Type="http://schemas.openxmlformats.org/officeDocument/2006/relationships/image" Target="../media/image365.png"/><Relationship Id="rId62" Type="http://schemas.openxmlformats.org/officeDocument/2006/relationships/image" Target="../media/image369.png"/><Relationship Id="rId70" Type="http://schemas.openxmlformats.org/officeDocument/2006/relationships/image" Target="../media/image373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1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52.png"/><Relationship Id="rId36" Type="http://schemas.openxmlformats.org/officeDocument/2006/relationships/image" Target="../media/image356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387.png"/><Relationship Id="rId26" Type="http://schemas.openxmlformats.org/officeDocument/2006/relationships/image" Target="../media/image391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395.png"/><Relationship Id="rId42" Type="http://schemas.openxmlformats.org/officeDocument/2006/relationships/image" Target="../media/image319.png"/><Relationship Id="rId47" Type="http://schemas.openxmlformats.org/officeDocument/2006/relationships/image" Target="../media/image668.svg"/><Relationship Id="rId50" Type="http://schemas.openxmlformats.org/officeDocument/2006/relationships/image" Target="../media/image402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379.png"/><Relationship Id="rId16" Type="http://schemas.openxmlformats.org/officeDocument/2006/relationships/image" Target="../media/image386.png"/><Relationship Id="rId20" Type="http://schemas.openxmlformats.org/officeDocument/2006/relationships/image" Target="../media/image388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04.png"/><Relationship Id="rId62" Type="http://schemas.openxmlformats.org/officeDocument/2006/relationships/image" Target="../media/image40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1.png"/><Relationship Id="rId11" Type="http://schemas.openxmlformats.org/officeDocument/2006/relationships/image" Target="../media/image634.svg"/><Relationship Id="rId24" Type="http://schemas.openxmlformats.org/officeDocument/2006/relationships/image" Target="../media/image390.png"/><Relationship Id="rId32" Type="http://schemas.openxmlformats.org/officeDocument/2006/relationships/image" Target="../media/image394.png"/><Relationship Id="rId37" Type="http://schemas.openxmlformats.org/officeDocument/2006/relationships/image" Target="../media/image660.svg"/><Relationship Id="rId40" Type="http://schemas.openxmlformats.org/officeDocument/2006/relationships/image" Target="../media/image398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06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392.png"/><Relationship Id="rId36" Type="http://schemas.openxmlformats.org/officeDocument/2006/relationships/image" Target="../media/image396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383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399.png"/><Relationship Id="rId52" Type="http://schemas.openxmlformats.org/officeDocument/2006/relationships/image" Target="../media/image403.png"/><Relationship Id="rId60" Type="http://schemas.openxmlformats.org/officeDocument/2006/relationships/image" Target="../media/image407.png"/><Relationship Id="rId65" Type="http://schemas.openxmlformats.org/officeDocument/2006/relationships/image" Target="../media/image686.svg"/><Relationship Id="rId4" Type="http://schemas.openxmlformats.org/officeDocument/2006/relationships/image" Target="../media/image380.png"/><Relationship Id="rId9" Type="http://schemas.openxmlformats.org/officeDocument/2006/relationships/image" Target="../media/image632.svg"/><Relationship Id="rId14" Type="http://schemas.openxmlformats.org/officeDocument/2006/relationships/image" Target="../media/image385.png"/><Relationship Id="rId22" Type="http://schemas.openxmlformats.org/officeDocument/2006/relationships/image" Target="../media/image389.png"/><Relationship Id="rId27" Type="http://schemas.openxmlformats.org/officeDocument/2006/relationships/image" Target="../media/image650.svg"/><Relationship Id="rId30" Type="http://schemas.openxmlformats.org/officeDocument/2006/relationships/image" Target="../media/image393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01.png"/><Relationship Id="rId56" Type="http://schemas.openxmlformats.org/officeDocument/2006/relationships/image" Target="../media/image405.png"/><Relationship Id="rId64" Type="http://schemas.openxmlformats.org/officeDocument/2006/relationships/image" Target="../media/image409.png"/><Relationship Id="rId8" Type="http://schemas.openxmlformats.org/officeDocument/2006/relationships/image" Target="../media/image382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384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397.png"/><Relationship Id="rId46" Type="http://schemas.openxmlformats.org/officeDocument/2006/relationships/image" Target="../media/image400.png"/><Relationship Id="rId59" Type="http://schemas.openxmlformats.org/officeDocument/2006/relationships/image" Target="../media/image68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3D 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your map as you like!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Homework.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01" y="4043733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716670" y="5793221"/>
            <a:ext cx="4047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sz="1200" dirty="0" err="1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sz="1200" dirty="0">
                <a:latin typeface="Roboto" pitchFamily="2" charset="0"/>
                <a:ea typeface="Roboto" pitchFamily="2" charset="0"/>
              </a:rPr>
              <a:t>, you can move camera with right click + WASD </a:t>
            </a:r>
            <a:r>
              <a:rPr lang="en-US" altLang="ja-JP" sz="1200" dirty="0" smtClean="0">
                <a:latin typeface="Roboto" pitchFamily="2" charset="0"/>
                <a:ea typeface="Roboto" pitchFamily="2" charset="0"/>
              </a:rPr>
              <a:t>key during play the game.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1167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10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391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game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698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4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2392708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class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2529787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3059798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78911" y="5380910"/>
            <a:ext cx="884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latin typeface="Roboto" pitchFamily="2" charset="0"/>
                <a:ea typeface="Roboto" pitchFamily="2" charset="0"/>
              </a:rPr>
              <a:t>We develop this game between class 6 ~ 9.</a:t>
            </a:r>
            <a:br>
              <a:rPr lang="en-US" altLang="ja-JP" dirty="0" smtClean="0">
                <a:latin typeface="Roboto" pitchFamily="2" charset="0"/>
                <a:ea typeface="Roboto" pitchFamily="2" charset="0"/>
              </a:rPr>
            </a:b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dirty="0" err="1" smtClean="0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, you can move camera with right click + WASD key.</a:t>
            </a:r>
            <a:endParaRPr lang="ja-JP" altLang="en-US" dirty="0"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61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596474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Thanking about “Experience”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018525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Good game experiences are architected from psychology, anthropology, design, and emotion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Thinking about it is “Game Design”.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main element that determines the game design is called the theme or concept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game’s theme is “Real Ecosystem”.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have to explain “Why the functions / parameters are needed”.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7" y="3733554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4648" y="3732028"/>
            <a:ext cx="4114799" cy="2519606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type: Simulation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Visual: 3D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points(Concepts):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Diets of animals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Gene of animals and plants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3. Calorie management of world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Deformation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points: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 related things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Animation of animals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84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469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182552" y="69346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First step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65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Mygame01_ecosystem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bellow folders under Scripts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 (This folder has more 2 folders: Animal and Plant)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Resources Folder on same layer of Scripts.</a:t>
            </a:r>
          </a:p>
        </p:txBody>
      </p:sp>
      <p:pic>
        <p:nvPicPr>
          <p:cNvPr id="1027" name="Picture 3" descr="C:\Users\fores\AppData\Local\Monosnap\Temp\MyGame02_ecosystem - MainScene - PC, Mac &amp; Linux Standalone - Unity 2020.2.0f1 Personal _DX11_ 2021-05-31 16.35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00" y="1760905"/>
            <a:ext cx="3676892" cy="44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298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lines are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commentouted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avoid compile errors or to memo TODO (Please write the line)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2_ecosystem - Microsoft Visual Studio 2021-05-31 14.39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8" y="2889813"/>
            <a:ext cx="4932738" cy="3480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Class is Base (Super) class of Animals.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reason, this class is declared as Abstract.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Grow() ~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InTakeWater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methods are also declared as Abstract because each animals may  perform different functions.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will be implemented in each Animal class.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other hand, Die() method may be same function of all animals so it is implemented here.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9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 (Don’t forget: using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errors will occur but its ok now.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Unique id as string.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created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Syste.Guid.NewGuid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useful to find target object in Debug.log().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game,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used to find mother animal as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momUid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Child animals will follow the mother.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sound will be used to play their voice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Baaaa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”(Sheep).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MyGame02_ecosystem - Microsoft Visual Studio 2021-05-31 16.22.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77" y="2513516"/>
            <a:ext cx="4054702" cy="40712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6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9368" y="1549831"/>
            <a:ext cx="2685325" cy="2389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554171" y="707358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Create some of classes to avoid compile errors.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07394" y="1746601"/>
            <a:ext cx="3476262" cy="305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368" y="4383700"/>
            <a:ext cx="2554146" cy="98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889" y="5456288"/>
            <a:ext cx="751815" cy="35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04107" y="5448572"/>
            <a:ext cx="611533" cy="35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724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7607961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 related scripts in Genes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Gender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2446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size;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sense;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edibility;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beauty;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Color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3554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mobility;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power;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size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sense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edibility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beauty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this.gender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color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Color.black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mobility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power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PlantGene.cs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3943109" y="4525701"/>
            <a:ext cx="1041721" cy="104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2885" y="5533097"/>
            <a:ext cx="2245489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Constructor to initialize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gene parameters.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8261246" y="4141228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Gender.cs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479782"/>
            <a:ext cx="3217763" cy="18928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Genders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Female = 0,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Male = 1,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None = 2,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50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08406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 related scripts in States/Animal folder.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415969" y="3033850"/>
            <a:ext cx="386980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54237" y="26952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7717236" y="2177808"/>
            <a:ext cx="3537214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System.Threading.Tasks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class Normal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717236" y="183925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7303625" y="4872942"/>
            <a:ext cx="625033" cy="1006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7108" y="5818000"/>
            <a:ext cx="2314937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Auto implement by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interface.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833" y="2984162"/>
            <a:ext cx="2133600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namespace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avoid compile error by exists same class name: ”Normal”.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class will be created for Plants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</a:pP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add functions to this class to express “Normal” state actions.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403939" y="3140598"/>
            <a:ext cx="313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493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745419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 related scripts in Stats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Species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Then, Check no errors shown in your Unity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ScriptableObject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MAX_HEALTH = 100;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MIN_HEALTH = 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LivingEntityStats.cs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AnimalPoint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 // Score or Money in the game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MAX_BREED;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EAT_DURATION;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DRINK_DURATION;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DIET;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PRODUCE_CALORIE;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PlantStats.cs</a:t>
            </a:r>
            <a:endParaRPr lang="ja-JP" altLang="en-US" sz="16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1246" y="431483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653392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Species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Flower,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Bush,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Grass,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Sheep,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2700" y="5037566"/>
            <a:ext cx="3321153" cy="591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CreateAssetMenu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()] is format to create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ScripdableObject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(Kind of an asset) on Unity editor.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29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74692" y="693467"/>
            <a:ext cx="364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Proceed to </a:t>
            </a:r>
            <a:r>
              <a:rPr kumimoji="1" lang="en-US" altLang="ja-JP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implement Animals.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74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80931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Herbivore : Animal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abstract void Ruminant();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219199" y="247923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8500454" y="217296"/>
            <a:ext cx="3074226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public class Sheep : Herbivore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= null;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target = null;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Initialize();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FixedUpdate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Initialize()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Ruminant()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7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20150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742552" y="2766955"/>
            <a:ext cx="3537205" cy="40059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516" y="2903271"/>
            <a:ext cx="3325793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Start(), the sheep objects conduct Initialize(). It is basic knowledge for programming.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Update(), the sheep consume their calories. When their HP is damaged, it may heal it. If they were hungry, their states will be changed to “Hungry”.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sheep try to take actions like find something and move.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mun.ca/biology/scarr/142097_ruminant_dig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3" y="4047970"/>
            <a:ext cx="3348000" cy="23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5184" y="6350596"/>
            <a:ext cx="4271058" cy="38972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Ruminant digestion system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Herbivore.</a:t>
            </a:r>
          </a:p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They can get calories from grass by this system.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8052122" y="2263258"/>
            <a:ext cx="444425" cy="503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466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線矢印コネクタ 152"/>
          <p:cNvCxnSpPr/>
          <p:nvPr/>
        </p:nvCxnSpPr>
        <p:spPr>
          <a:xfrm>
            <a:off x="1682187" y="2882142"/>
            <a:ext cx="9032112" cy="0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Update() and </a:t>
            </a:r>
            <a:r>
              <a:rPr lang="en-U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FixedUpdate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934538" y="1442236"/>
            <a:ext cx="3776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   30FPS  :  1 / 30  =  0.03333….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682187" y="2544843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518701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5695599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872497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2782762" y="2911376"/>
            <a:ext cx="14991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image)</a:t>
            </a:r>
            <a:endParaRPr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970880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34" name="正方形/長方形 33"/>
          <p:cNvSpPr/>
          <p:nvPr/>
        </p:nvSpPr>
        <p:spPr>
          <a:xfrm>
            <a:off x="7374603" y="2911376"/>
            <a:ext cx="9989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(Skipped)</a:t>
            </a:r>
            <a:endParaRPr lang="ja-JP" altLang="en-US" sz="1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0763519" y="2360177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1682187" y="2544845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3530722" y="2544845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5695599" y="2544845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0049394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295822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3104965" y="2209178"/>
            <a:ext cx="0" cy="70219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817224" y="2544842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endParaRPr lang="ja-JP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953017" y="1685958"/>
            <a:ext cx="1842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Frame rate issue.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(Processing failure)</a:t>
            </a:r>
            <a:endParaRPr lang="ja-JP" altLang="en-US" sz="1400" dirty="0"/>
          </a:p>
        </p:txBody>
      </p:sp>
      <p:sp>
        <p:nvSpPr>
          <p:cNvPr id="58" name="正方形/長方形 57"/>
          <p:cNvSpPr/>
          <p:nvPr/>
        </p:nvSpPr>
        <p:spPr>
          <a:xfrm>
            <a:off x="2869374" y="179367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Waiting…</a:t>
            </a:r>
            <a:endParaRPr lang="ja-JP" altLang="en-US" sz="1400" dirty="0"/>
          </a:p>
        </p:txBody>
      </p:sp>
      <p:sp>
        <p:nvSpPr>
          <p:cNvPr id="53" name="右中かっこ 52"/>
          <p:cNvSpPr/>
          <p:nvPr/>
        </p:nvSpPr>
        <p:spPr>
          <a:xfrm rot="16200000">
            <a:off x="3256535" y="1916451"/>
            <a:ext cx="110600" cy="413737"/>
          </a:xfrm>
          <a:prstGeom prst="rightBrac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79943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169999" y="1793679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63" name="直線コネクタ 62"/>
          <p:cNvCxnSpPr/>
          <p:nvPr/>
        </p:nvCxnSpPr>
        <p:spPr>
          <a:xfrm flipH="1">
            <a:off x="4093580" y="2068019"/>
            <a:ext cx="478420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606421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78570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69" name="直線コネクタ 68"/>
          <p:cNvCxnSpPr/>
          <p:nvPr/>
        </p:nvCxnSpPr>
        <p:spPr>
          <a:xfrm>
            <a:off x="5235615" y="2068019"/>
            <a:ext cx="1075625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5486400" y="2068019"/>
            <a:ext cx="1546329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3668518" y="2616372"/>
            <a:ext cx="2135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 </a:t>
            </a:r>
            <a:r>
              <a:rPr lang="en-US" altLang="ja-JP" sz="11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(Proceed Game time)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042576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6764065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8734111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85" name="直線コネクタ 84"/>
          <p:cNvCxnSpPr>
            <a:stCxn id="62" idx="3"/>
          </p:cNvCxnSpPr>
          <p:nvPr/>
        </p:nvCxnSpPr>
        <p:spPr>
          <a:xfrm>
            <a:off x="5561727" y="1947568"/>
            <a:ext cx="3419407" cy="552574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8714875" y="2616372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82187" y="3804837"/>
            <a:ext cx="9344627" cy="7363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Default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Time step = 0.02.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call proceeds Game time by 0.02 to get closer to elapse</a:t>
            </a:r>
            <a:r>
              <a:rPr lang="ja-JP" alt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of real 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Unity calculates physics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 physics related functions should be write in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934538" y="4744876"/>
            <a:ext cx="3910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   60FPS  :  1 / 60  =  0.01666….</a:t>
            </a:r>
            <a:endParaRPr lang="ja-JP" altLang="en-US" sz="1600" b="1" dirty="0"/>
          </a:p>
        </p:txBody>
      </p:sp>
      <p:cxnSp>
        <p:nvCxnSpPr>
          <p:cNvPr id="91" name="直線矢印コネクタ 90"/>
          <p:cNvCxnSpPr/>
          <p:nvPr/>
        </p:nvCxnSpPr>
        <p:spPr>
          <a:xfrm>
            <a:off x="1682187" y="5491029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355009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>
            <a:off x="5716530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788296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3089736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98" name="正方形/長方形 97"/>
          <p:cNvSpPr/>
          <p:nvPr/>
        </p:nvSpPr>
        <p:spPr>
          <a:xfrm>
            <a:off x="10763519" y="5306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1682187" y="5491031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>
            <a:off x="3530722" y="5491031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>
            <a:off x="4635224" y="5491031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>
            <a:off x="1004939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2764264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4949239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3" name="正方形/長方形 112"/>
          <p:cNvSpPr/>
          <p:nvPr/>
        </p:nvSpPr>
        <p:spPr>
          <a:xfrm>
            <a:off x="6012541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2633347" y="5589564"/>
            <a:ext cx="733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4927598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990900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7082790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7063554" y="5589564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2" name="直線コネクタ 121"/>
          <p:cNvCxnSpPr/>
          <p:nvPr/>
        </p:nvCxnSpPr>
        <p:spPr>
          <a:xfrm>
            <a:off x="246688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>
            <a:off x="463331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>
            <a:off x="6799746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>
            <a:off x="896617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/>
          <p:cNvSpPr/>
          <p:nvPr/>
        </p:nvSpPr>
        <p:spPr>
          <a:xfrm>
            <a:off x="2039521" y="5857562"/>
            <a:ext cx="85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0.0016…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endParaRPr lang="ja-JP" altLang="en-US" sz="1400" dirty="0"/>
          </a:p>
        </p:txBody>
      </p:sp>
      <p:sp>
        <p:nvSpPr>
          <p:cNvPr id="130" name="正方形/長方形 129"/>
          <p:cNvSpPr/>
          <p:nvPr/>
        </p:nvSpPr>
        <p:spPr>
          <a:xfrm>
            <a:off x="1553990" y="2911376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endParaRPr lang="ja-JP" altLang="en-US" sz="1400" dirty="0"/>
          </a:p>
        </p:txBody>
      </p:sp>
      <p:sp>
        <p:nvSpPr>
          <p:cNvPr id="133" name="正方形/長方形 132"/>
          <p:cNvSpPr/>
          <p:nvPr/>
        </p:nvSpPr>
        <p:spPr>
          <a:xfrm>
            <a:off x="1553990" y="5857562"/>
            <a:ext cx="28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ja-JP" altLang="en-US" sz="1400" dirty="0"/>
          </a:p>
        </p:txBody>
      </p:sp>
      <p:sp>
        <p:nvSpPr>
          <p:cNvPr id="135" name="正方形/長方形 134"/>
          <p:cNvSpPr/>
          <p:nvPr/>
        </p:nvSpPr>
        <p:spPr>
          <a:xfrm>
            <a:off x="4190724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5273940" y="585756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  <a:endParaRPr lang="ja-JP" altLang="en-US" sz="1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7440372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6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138" name="正方形/長方形 137"/>
          <p:cNvSpPr/>
          <p:nvPr/>
        </p:nvSpPr>
        <p:spPr>
          <a:xfrm>
            <a:off x="9609210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8 Frame</a:t>
            </a:r>
            <a:endParaRPr lang="ja-JP" altLang="en-US" sz="14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6361965" y="5857562"/>
            <a:ext cx="87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 Frame</a:t>
            </a:r>
            <a:endParaRPr lang="ja-JP" altLang="en-US" sz="1400" dirty="0"/>
          </a:p>
        </p:txBody>
      </p:sp>
      <p:sp>
        <p:nvSpPr>
          <p:cNvPr id="140" name="正方形/長方形 139"/>
          <p:cNvSpPr/>
          <p:nvPr/>
        </p:nvSpPr>
        <p:spPr>
          <a:xfrm>
            <a:off x="8525993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0.1166…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7 Frame</a:t>
            </a:r>
            <a:endParaRPr lang="ja-JP" altLang="en-US" sz="1400" dirty="0"/>
          </a:p>
        </p:txBody>
      </p:sp>
      <p:sp>
        <p:nvSpPr>
          <p:cNvPr id="144" name="正方形/長方形 143"/>
          <p:cNvSpPr/>
          <p:nvPr/>
        </p:nvSpPr>
        <p:spPr>
          <a:xfrm>
            <a:off x="9266737" y="5248624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9260325" y="5585706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7" name="正方形/長方形 146"/>
          <p:cNvSpPr/>
          <p:nvPr/>
        </p:nvSpPr>
        <p:spPr>
          <a:xfrm>
            <a:off x="145059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8" name="正方形/長方形 147"/>
          <p:cNvSpPr/>
          <p:nvPr/>
        </p:nvSpPr>
        <p:spPr>
          <a:xfrm>
            <a:off x="1429757" y="2616372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9" name="直線コネクタ 148"/>
          <p:cNvCxnSpPr/>
          <p:nvPr/>
        </p:nvCxnSpPr>
        <p:spPr>
          <a:xfrm flipH="1">
            <a:off x="1740061" y="2068019"/>
            <a:ext cx="2504211" cy="469109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正方形/長方形 150"/>
          <p:cNvSpPr/>
          <p:nvPr/>
        </p:nvSpPr>
        <p:spPr>
          <a:xfrm>
            <a:off x="1450596" y="5248623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52" name="正方形/長方形 151"/>
          <p:cNvSpPr/>
          <p:nvPr/>
        </p:nvSpPr>
        <p:spPr>
          <a:xfrm>
            <a:off x="1429757" y="5585705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10744229" y="270905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Time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42" name="円/楕円 1041"/>
          <p:cNvSpPr/>
          <p:nvPr/>
        </p:nvSpPr>
        <p:spPr>
          <a:xfrm>
            <a:off x="1682211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402846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629324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7014729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円/楕円 158"/>
          <p:cNvSpPr/>
          <p:nvPr/>
        </p:nvSpPr>
        <p:spPr>
          <a:xfrm>
            <a:off x="8981134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5979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Initialize()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Initialize()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Resources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Stats info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Bellow image is just sample.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1_ecosystem - Microsoft Visual Studio 2021-06-01 13.16.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79" y="505427"/>
            <a:ext cx="4450655" cy="3764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6680331" y="1892803"/>
            <a:ext cx="5885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MyGame01_ecosystem - SampleScene - PC, Mac &amp; Linux Standalone - Unity 2020.2.0f1 Personal _DX11_ 2021-06-01 13.24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6" y="3918389"/>
            <a:ext cx="2069598" cy="27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9" t="5300" r="34937" b="34799"/>
          <a:stretch/>
        </p:blipFill>
        <p:spPr bwMode="auto">
          <a:xfrm>
            <a:off x="3555167" y="3918387"/>
            <a:ext cx="3641614" cy="27374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コネクタ 25"/>
          <p:cNvCxnSpPr/>
          <p:nvPr/>
        </p:nvCxnSpPr>
        <p:spPr>
          <a:xfrm flipV="1">
            <a:off x="6277337" y="3688638"/>
            <a:ext cx="1470713" cy="76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173884" y="3688638"/>
            <a:ext cx="2574166" cy="2245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359379" y="4443139"/>
            <a:ext cx="4477664" cy="20386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you initialize the class, you should set value to all field to avoid errors.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However, in this case, we skip it since some classes or assets are not ready yet.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xxxStats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ScriptableObjects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have shared or same value parameters between all of the species. It is efficient for memory.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584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5DAF7ED-1DE3-46FA-8C4C-DFF1EA85EF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nulla pariatur.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WELCOME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MESSAGE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5EA4A9C-B820-492B-98DE-11B5654D33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81708"/>
          </a:xfrm>
        </p:spPr>
        <p:txBody>
          <a:bodyPr/>
          <a:lstStyle/>
          <a:p>
            <a:r>
              <a:rPr lang="en-US" noProof="1">
                <a:cs typeface="Segoe UI" panose="020B0502040204020203" pitchFamily="34" charset="0"/>
              </a:rPr>
              <a:t>Robert Down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072804-6987-466B-BB37-B76EBB911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CEO, Integra INC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96C0A5FB-1D2A-4F65-8D76-505C931296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E658193-8C32-4751-9B5D-D8366C39D3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241736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166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err="1">
                <a:cs typeface="Segoe UI" panose="020B0502040204020203" pitchFamily="34" charset="0"/>
              </a:rPr>
              <a:t>Eaque</a:t>
            </a:r>
            <a:r>
              <a:rPr lang="en-US" b="1">
                <a:cs typeface="Segoe UI" panose="020B0502040204020203" pitchFamily="34" charset="0"/>
              </a:rPr>
              <a:t> </a:t>
            </a:r>
            <a:r>
              <a:rPr lang="en-US" b="1" err="1">
                <a:cs typeface="Segoe UI" panose="020B0502040204020203" pitchFamily="34" charset="0"/>
              </a:rPr>
              <a:t>ipsa</a:t>
            </a:r>
            <a:r>
              <a:rPr lang="en-US" b="1">
                <a:cs typeface="Segoe UI" panose="020B0502040204020203" pitchFamily="34" charset="0"/>
              </a:rPr>
              <a:t> </a:t>
            </a:r>
            <a:r>
              <a:rPr lang="en-US" b="1" err="1">
                <a:cs typeface="Segoe UI" panose="020B0502040204020203" pitchFamily="34" charset="0"/>
              </a:rPr>
              <a:t>quae</a:t>
            </a:r>
            <a:r>
              <a:rPr lang="en-US" b="1">
                <a:cs typeface="Segoe UI" panose="020B0502040204020203" pitchFamily="34" charset="0"/>
              </a:rPr>
              <a:t> ab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Aperiam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arhitect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totam</a:t>
            </a:r>
            <a:endParaRPr lang="en-US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77%</a:t>
            </a:r>
            <a:endParaRPr lang="ro-RO" sz="100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95%</a:t>
            </a:r>
            <a:endParaRPr lang="ro-RO" sz="100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82%</a:t>
            </a:r>
            <a:endParaRPr lang="ro-RO" sz="100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36F17E4-319F-43A9-9009-6B5B87B609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169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“IntroductionScene”.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became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“ExampleScene”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EDD244-4175-47C9-9B5E-6CF7ACC551A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F344A4C-373B-4462-99A4-394C7008CB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5855F31-E137-45A2-B69D-47763F9014F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C3BB3AD7-AD53-4686-BA23-E6E8A790265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="" xmlns:a16="http://schemas.microsoft.com/office/drawing/2014/main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174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183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206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="" xmlns:a16="http://schemas.microsoft.com/office/drawing/2014/main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="" xmlns:a16="http://schemas.microsoft.com/office/drawing/2014/main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="" xmlns:a16="http://schemas.microsoft.com/office/drawing/2014/main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="" xmlns:a16="http://schemas.microsoft.com/office/drawing/2014/main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="" xmlns:a16="http://schemas.microsoft.com/office/drawing/2014/main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="" xmlns:a16="http://schemas.microsoft.com/office/drawing/2014/main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="" xmlns:a16="http://schemas.microsoft.com/office/drawing/2014/main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="" xmlns:a16="http://schemas.microsoft.com/office/drawing/2014/main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="" xmlns:a16="http://schemas.microsoft.com/office/drawing/2014/main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="" xmlns:a16="http://schemas.microsoft.com/office/drawing/2014/main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="" xmlns:a16="http://schemas.microsoft.com/office/drawing/2014/main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="" xmlns:a16="http://schemas.microsoft.com/office/drawing/2014/main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="" xmlns:a16="http://schemas.microsoft.com/office/drawing/2014/main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="" xmlns:a16="http://schemas.microsoft.com/office/drawing/2014/main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="" xmlns:a16="http://schemas.microsoft.com/office/drawing/2014/main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="" xmlns:a16="http://schemas.microsoft.com/office/drawing/2014/main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="" xmlns:a16="http://schemas.microsoft.com/office/drawing/2014/main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="" xmlns:a16="http://schemas.microsoft.com/office/drawing/2014/main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="" xmlns:a16="http://schemas.microsoft.com/office/drawing/2014/main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222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="" xmlns:a16="http://schemas.microsoft.com/office/drawing/2014/main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urna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B22C78D-C18B-420E-8B50-1B8A1ECDA1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1781916"/>
            <a:ext cx="12192000" cy="45236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724997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inherit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A33A5F2-1279-49C8-8ECE-15418EF9C4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D3096EA-F736-47C2-8BFA-A51906AFEE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</a:t>
            </a:r>
            <a:r>
              <a:rPr lang="en-US" err="1">
                <a:cs typeface="Segoe UI" panose="020B0502040204020203" pitchFamily="34" charset="0"/>
              </a:rPr>
              <a:t>neque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EC549F-5713-441E-A034-1017FB3A06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="" xmlns:a16="http://schemas.microsoft.com/office/drawing/2014/main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 method according to this image.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44" y="307433"/>
            <a:ext cx="4561122" cy="3941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00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16013</Words>
  <Application>Microsoft Office PowerPoint</Application>
  <PresentationFormat>ユーザー設定</PresentationFormat>
  <Paragraphs>3915</Paragraphs>
  <Slides>245</Slides>
  <Notes>58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245</vt:i4>
      </vt:variant>
    </vt:vector>
  </HeadingPairs>
  <TitlesOfParts>
    <vt:vector size="268" baseType="lpstr">
      <vt:lpstr>Arial</vt:lpstr>
      <vt:lpstr>ＭＳ Ｐゴシック</vt:lpstr>
      <vt:lpstr>游ゴシック</vt:lpstr>
      <vt:lpstr>Ubuntu</vt:lpstr>
      <vt:lpstr>Roboto Condensed</vt:lpstr>
      <vt:lpstr>Roboto Slab</vt:lpstr>
      <vt:lpstr>Segoe UI Light</vt:lpstr>
      <vt:lpstr>Roboto</vt:lpstr>
      <vt:lpstr>Wingdings</vt:lpstr>
      <vt:lpstr>Titillium</vt:lpstr>
      <vt:lpstr>Calibri</vt:lpstr>
      <vt:lpstr>Titillium Lt</vt:lpstr>
      <vt:lpstr>Open Sans Light</vt:lpstr>
      <vt:lpstr>Segoe UI</vt:lpstr>
      <vt:lpstr>Roboto Black</vt:lpstr>
      <vt:lpstr>Titillium Bd</vt:lpstr>
      <vt:lpstr>Segoe UI Black</vt:lpstr>
      <vt:lpstr>Times New Roman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2021-06-01T16:24:12Z</dcterms:modified>
</cp:coreProperties>
</file>